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0" r:id="rId2"/>
    <p:sldId id="257" r:id="rId3"/>
    <p:sldId id="258" r:id="rId4"/>
    <p:sldId id="259" r:id="rId5"/>
    <p:sldId id="260" r:id="rId6"/>
    <p:sldId id="261" r:id="rId7"/>
    <p:sldId id="262" r:id="rId8"/>
    <p:sldId id="263" r:id="rId9"/>
    <p:sldId id="264" r:id="rId10"/>
    <p:sldId id="265" r:id="rId11"/>
    <p:sldId id="266" r:id="rId12"/>
    <p:sldId id="272" r:id="rId13"/>
    <p:sldId id="273" r:id="rId14"/>
    <p:sldId id="274" r:id="rId15"/>
    <p:sldId id="275" r:id="rId16"/>
    <p:sldId id="276" r:id="rId17"/>
    <p:sldId id="277" r:id="rId18"/>
    <p:sldId id="267"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38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796" autoAdjust="0"/>
  </p:normalViewPr>
  <p:slideViewPr>
    <p:cSldViewPr snapToGrid="0">
      <p:cViewPr>
        <p:scale>
          <a:sx n="30" d="100"/>
          <a:sy n="30" d="100"/>
        </p:scale>
        <p:origin x="1901" y="1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3D04B-4F30-47D5-8865-8B6B96ED5E2C}" type="datetimeFigureOut">
              <a:rPr lang="en-US" smtClean="0"/>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EAA4D-B62F-4834-AF3A-0ACD31278BC2}" type="slidenum">
              <a:rPr lang="en-US" smtClean="0"/>
              <a:t>‹#›</a:t>
            </a:fld>
            <a:endParaRPr lang="en-US"/>
          </a:p>
        </p:txBody>
      </p:sp>
    </p:spTree>
    <p:extLst>
      <p:ext uri="{BB962C8B-B14F-4D97-AF65-F5344CB8AC3E}">
        <p14:creationId xmlns:p14="http://schemas.microsoft.com/office/powerpoint/2010/main" val="16187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EAA4D-B62F-4834-AF3A-0ACD31278BC2}" type="slidenum">
              <a:rPr lang="en-US" smtClean="0"/>
              <a:t>1</a:t>
            </a:fld>
            <a:endParaRPr lang="en-US"/>
          </a:p>
        </p:txBody>
      </p:sp>
    </p:spTree>
    <p:extLst>
      <p:ext uri="{BB962C8B-B14F-4D97-AF65-F5344CB8AC3E}">
        <p14:creationId xmlns:p14="http://schemas.microsoft.com/office/powerpoint/2010/main" val="292622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EAA4D-B62F-4834-AF3A-0ACD31278BC2}" type="slidenum">
              <a:rPr lang="en-US" smtClean="0"/>
              <a:t>4</a:t>
            </a:fld>
            <a:endParaRPr lang="en-US"/>
          </a:p>
        </p:txBody>
      </p:sp>
    </p:spTree>
    <p:extLst>
      <p:ext uri="{BB962C8B-B14F-4D97-AF65-F5344CB8AC3E}">
        <p14:creationId xmlns:p14="http://schemas.microsoft.com/office/powerpoint/2010/main" val="91921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EAA4D-B62F-4834-AF3A-0ACD31278BC2}" type="slidenum">
              <a:rPr lang="en-US" smtClean="0"/>
              <a:t>5</a:t>
            </a:fld>
            <a:endParaRPr lang="en-US"/>
          </a:p>
        </p:txBody>
      </p:sp>
    </p:spTree>
    <p:extLst>
      <p:ext uri="{BB962C8B-B14F-4D97-AF65-F5344CB8AC3E}">
        <p14:creationId xmlns:p14="http://schemas.microsoft.com/office/powerpoint/2010/main" val="62073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EAA4D-B62F-4834-AF3A-0ACD31278BC2}" type="slidenum">
              <a:rPr lang="en-US" smtClean="0"/>
              <a:t>6</a:t>
            </a:fld>
            <a:endParaRPr lang="en-US"/>
          </a:p>
        </p:txBody>
      </p:sp>
    </p:spTree>
    <p:extLst>
      <p:ext uri="{BB962C8B-B14F-4D97-AF65-F5344CB8AC3E}">
        <p14:creationId xmlns:p14="http://schemas.microsoft.com/office/powerpoint/2010/main" val="60754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3EAA4D-B62F-4834-AF3A-0ACD31278BC2}" type="slidenum">
              <a:rPr lang="en-US" smtClean="0"/>
              <a:t>9</a:t>
            </a:fld>
            <a:endParaRPr lang="en-US"/>
          </a:p>
        </p:txBody>
      </p:sp>
    </p:spTree>
    <p:extLst>
      <p:ext uri="{BB962C8B-B14F-4D97-AF65-F5344CB8AC3E}">
        <p14:creationId xmlns:p14="http://schemas.microsoft.com/office/powerpoint/2010/main" val="43909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B60615-C783-4C77-B785-6D34CC571398}" type="datetimeFigureOut">
              <a:rPr lang="en-US" smtClean="0"/>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164495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60615-C783-4C77-B785-6D34CC571398}" type="datetimeFigureOut">
              <a:rPr lang="en-US" smtClean="0"/>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280627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60615-C783-4C77-B785-6D34CC571398}" type="datetimeFigureOut">
              <a:rPr lang="en-US" smtClean="0"/>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303726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60615-C783-4C77-B785-6D34CC571398}" type="datetimeFigureOut">
              <a:rPr lang="en-US" smtClean="0"/>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197084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B60615-C783-4C77-B785-6D34CC571398}" type="datetimeFigureOut">
              <a:rPr lang="en-US" smtClean="0"/>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429033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B60615-C783-4C77-B785-6D34CC571398}" type="datetimeFigureOut">
              <a:rPr lang="en-US" smtClean="0"/>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1801717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B60615-C783-4C77-B785-6D34CC571398}" type="datetimeFigureOut">
              <a:rPr lang="en-US" smtClean="0"/>
              <a:t>1/25/2026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13421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B60615-C783-4C77-B785-6D34CC571398}" type="datetimeFigureOut">
              <a:rPr lang="en-US" smtClean="0"/>
              <a:t>1/25/2026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1151922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60615-C783-4C77-B785-6D34CC571398}" type="datetimeFigureOut">
              <a:rPr lang="en-US" smtClean="0"/>
              <a:t>1/25/2026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2118389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B60615-C783-4C77-B785-6D34CC571398}" type="datetimeFigureOut">
              <a:rPr lang="en-US" smtClean="0"/>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2127853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B60615-C783-4C77-B785-6D34CC571398}" type="datetimeFigureOut">
              <a:rPr lang="en-US" smtClean="0"/>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57A706-23F7-4A24-A7CE-9C8265630062}" type="slidenum">
              <a:rPr lang="en-US" smtClean="0"/>
              <a:t>‹#›</a:t>
            </a:fld>
            <a:endParaRPr lang="en-US"/>
          </a:p>
        </p:txBody>
      </p:sp>
    </p:spTree>
    <p:extLst>
      <p:ext uri="{BB962C8B-B14F-4D97-AF65-F5344CB8AC3E}">
        <p14:creationId xmlns:p14="http://schemas.microsoft.com/office/powerpoint/2010/main" val="207722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60615-C783-4C77-B785-6D34CC571398}" type="datetimeFigureOut">
              <a:rPr lang="en-US" smtClean="0"/>
              <a:t>1/25/2026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7A706-23F7-4A24-A7CE-9C8265630062}" type="slidenum">
              <a:rPr lang="en-US" smtClean="0"/>
              <a:t>‹#›</a:t>
            </a:fld>
            <a:endParaRPr lang="en-US"/>
          </a:p>
        </p:txBody>
      </p:sp>
    </p:spTree>
    <p:extLst>
      <p:ext uri="{BB962C8B-B14F-4D97-AF65-F5344CB8AC3E}">
        <p14:creationId xmlns:p14="http://schemas.microsoft.com/office/powerpoint/2010/main" val="2239381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file:///E:\hinh-anh-tet-15.jpg"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0.jfif"/></Relationships>
</file>

<file path=ppt/slides/_rels/slide11.xml.rels><?xml version="1.0" encoding="UTF-8" standalone="yes"?>
<Relationships xmlns="http://schemas.openxmlformats.org/package/2006/relationships"><Relationship Id="rId3" Type="http://schemas.openxmlformats.org/officeDocument/2006/relationships/image" Target="file:///E:\top-90-hinh-nen-tet-dep-an-tuong-doc-dao-2562-5.jpg"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file:///E:\25fec1dc877982d7dc6f48be3fdf4b43_5e382fcdc33c49ef8565cd53b9068001.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jf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E:\images%20(2).jfif" TargetMode="External"/><Relationship Id="rId5" Type="http://schemas.openxmlformats.org/officeDocument/2006/relationships/image" Target="../media/image9.jpg"/><Relationship Id="rId4" Type="http://schemas.openxmlformats.org/officeDocument/2006/relationships/image" Target="file:///E:\2612_hinh-nen-tet-2025-30.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file:///E:\images%20(3).jfif"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file:///E:\2612_hinh-nen-tet-2025-23.jpg"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file:///E:\25fec1dc877982d7dc6f48be3fdf4b43_5e382fcdc33c49ef8565cd53b9068001.jpg"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16" name="Rectangle 15"/>
          <p:cNvSpPr/>
          <p:nvPr/>
        </p:nvSpPr>
        <p:spPr>
          <a:xfrm>
            <a:off x="736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ounded Rectangle 3"/>
          <p:cNvSpPr/>
          <p:nvPr/>
        </p:nvSpPr>
        <p:spPr>
          <a:xfrm>
            <a:off x="4200342" y="-1321946"/>
            <a:ext cx="845574" cy="45071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ounded Rectangle 4"/>
          <p:cNvSpPr/>
          <p:nvPr/>
        </p:nvSpPr>
        <p:spPr>
          <a:xfrm>
            <a:off x="5194383" y="-1459106"/>
            <a:ext cx="845574" cy="50557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ounded Rectangle 5"/>
          <p:cNvSpPr/>
          <p:nvPr/>
        </p:nvSpPr>
        <p:spPr>
          <a:xfrm>
            <a:off x="6188424" y="-1459106"/>
            <a:ext cx="845574" cy="43547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7182465" y="-1459106"/>
            <a:ext cx="845574" cy="55586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8176506" y="-1459106"/>
            <a:ext cx="845574" cy="45223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70547" y="-1459106"/>
            <a:ext cx="845574" cy="33945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ounded Rectangle 9"/>
          <p:cNvSpPr/>
          <p:nvPr/>
        </p:nvSpPr>
        <p:spPr>
          <a:xfrm>
            <a:off x="10164588" y="-1459106"/>
            <a:ext cx="845574" cy="417182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11158629" y="-1459106"/>
            <a:ext cx="845574" cy="51929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1218219" y="-1321946"/>
            <a:ext cx="845574" cy="40346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12"/>
          <p:cNvSpPr/>
          <p:nvPr/>
        </p:nvSpPr>
        <p:spPr>
          <a:xfrm>
            <a:off x="2212260" y="-1321946"/>
            <a:ext cx="845574" cy="52538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13"/>
          <p:cNvSpPr/>
          <p:nvPr/>
        </p:nvSpPr>
        <p:spPr>
          <a:xfrm>
            <a:off x="3206301" y="-1459106"/>
            <a:ext cx="845574" cy="38213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ounded Rectangle 14"/>
          <p:cNvSpPr/>
          <p:nvPr/>
        </p:nvSpPr>
        <p:spPr>
          <a:xfrm>
            <a:off x="230266" y="-1030765"/>
            <a:ext cx="845574" cy="31202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p:cNvSpPr>
            <a:spLocks noGrp="1"/>
          </p:cNvSpPr>
          <p:nvPr>
            <p:ph idx="1"/>
          </p:nvPr>
        </p:nvSpPr>
        <p:spPr>
          <a:xfrm>
            <a:off x="1069752" y="5024789"/>
            <a:ext cx="10284048" cy="1879918"/>
          </a:xfrm>
        </p:spPr>
        <p:txBody>
          <a:bodyPr>
            <a:normAutofit/>
          </a:bodyPr>
          <a:lstStyle/>
          <a:p>
            <a:pPr marL="0" indent="0" algn="ctr">
              <a:buNone/>
            </a:pP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Tết</a:t>
            </a: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Nguyên</a:t>
            </a: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Đán</a:t>
            </a: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 </a:t>
            </a: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Tết</a:t>
            </a: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Đoàn</a:t>
            </a:r>
            <a:r>
              <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sz="44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Viên</a:t>
            </a:r>
            <a:endParaRPr 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0" indent="0" algn="ctr">
              <a:buNone/>
            </a:pPr>
            <a:endPar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9" name="Content Placeholder 17"/>
          <p:cNvSpPr txBox="1">
            <a:spLocks/>
          </p:cNvSpPr>
          <p:nvPr/>
        </p:nvSpPr>
        <p:spPr>
          <a:xfrm>
            <a:off x="1218219" y="3978627"/>
            <a:ext cx="10284048" cy="1879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Tổ</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3</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0" fill="hold"/>
                                        <p:tgtEl>
                                          <p:spTgt spid="15"/>
                                        </p:tgtEl>
                                        <p:attrNameLst>
                                          <p:attrName>ppt_x</p:attrName>
                                        </p:attrNameLst>
                                      </p:cBhvr>
                                      <p:tavLst>
                                        <p:tav tm="0">
                                          <p:val>
                                            <p:strVal val="#ppt_x"/>
                                          </p:val>
                                        </p:tav>
                                        <p:tav tm="100000">
                                          <p:val>
                                            <p:strVal val="#ppt_x"/>
                                          </p:val>
                                        </p:tav>
                                      </p:tavLst>
                                    </p:anim>
                                    <p:anim calcmode="lin" valueType="num">
                                      <p:cBhvr additive="base">
                                        <p:cTn id="8" dur="2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0" fill="hold"/>
                                        <p:tgtEl>
                                          <p:spTgt spid="13"/>
                                        </p:tgtEl>
                                        <p:attrNameLst>
                                          <p:attrName>ppt_x</p:attrName>
                                        </p:attrNameLst>
                                      </p:cBhvr>
                                      <p:tavLst>
                                        <p:tav tm="0">
                                          <p:val>
                                            <p:strVal val="#ppt_x"/>
                                          </p:val>
                                        </p:tav>
                                        <p:tav tm="100000">
                                          <p:val>
                                            <p:strVal val="#ppt_x"/>
                                          </p:val>
                                        </p:tav>
                                      </p:tavLst>
                                    </p:anim>
                                    <p:anim calcmode="lin" valueType="num">
                                      <p:cBhvr additive="base">
                                        <p:cTn id="16" dur="2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0" fill="hold"/>
                                        <p:tgtEl>
                                          <p:spTgt spid="14"/>
                                        </p:tgtEl>
                                        <p:attrNameLst>
                                          <p:attrName>ppt_x</p:attrName>
                                        </p:attrNameLst>
                                      </p:cBhvr>
                                      <p:tavLst>
                                        <p:tav tm="0">
                                          <p:val>
                                            <p:strVal val="#ppt_x"/>
                                          </p:val>
                                        </p:tav>
                                        <p:tav tm="100000">
                                          <p:val>
                                            <p:strVal val="#ppt_x"/>
                                          </p:val>
                                        </p:tav>
                                      </p:tavLst>
                                    </p:anim>
                                    <p:anim calcmode="lin" valueType="num">
                                      <p:cBhvr additive="base">
                                        <p:cTn id="20" dur="25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500" fill="hold"/>
                                        <p:tgtEl>
                                          <p:spTgt spid="4"/>
                                        </p:tgtEl>
                                        <p:attrNameLst>
                                          <p:attrName>ppt_x</p:attrName>
                                        </p:attrNameLst>
                                      </p:cBhvr>
                                      <p:tavLst>
                                        <p:tav tm="0">
                                          <p:val>
                                            <p:strVal val="#ppt_x"/>
                                          </p:val>
                                        </p:tav>
                                        <p:tav tm="100000">
                                          <p:val>
                                            <p:strVal val="#ppt_x"/>
                                          </p:val>
                                        </p:tav>
                                      </p:tavLst>
                                    </p:anim>
                                    <p:anim calcmode="lin" valueType="num">
                                      <p:cBhvr additive="base">
                                        <p:cTn id="24" dur="250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500" fill="hold"/>
                                        <p:tgtEl>
                                          <p:spTgt spid="5"/>
                                        </p:tgtEl>
                                        <p:attrNameLst>
                                          <p:attrName>ppt_x</p:attrName>
                                        </p:attrNameLst>
                                      </p:cBhvr>
                                      <p:tavLst>
                                        <p:tav tm="0">
                                          <p:val>
                                            <p:strVal val="#ppt_x"/>
                                          </p:val>
                                        </p:tav>
                                        <p:tav tm="100000">
                                          <p:val>
                                            <p:strVal val="#ppt_x"/>
                                          </p:val>
                                        </p:tav>
                                      </p:tavLst>
                                    </p:anim>
                                    <p:anim calcmode="lin" valueType="num">
                                      <p:cBhvr additive="base">
                                        <p:cTn id="28" dur="2500" fill="hold"/>
                                        <p:tgtEl>
                                          <p:spTgt spid="5"/>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3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500" fill="hold"/>
                                        <p:tgtEl>
                                          <p:spTgt spid="6"/>
                                        </p:tgtEl>
                                        <p:attrNameLst>
                                          <p:attrName>ppt_x</p:attrName>
                                        </p:attrNameLst>
                                      </p:cBhvr>
                                      <p:tavLst>
                                        <p:tav tm="0">
                                          <p:val>
                                            <p:strVal val="#ppt_x"/>
                                          </p:val>
                                        </p:tav>
                                        <p:tav tm="100000">
                                          <p:val>
                                            <p:strVal val="#ppt_x"/>
                                          </p:val>
                                        </p:tav>
                                      </p:tavLst>
                                    </p:anim>
                                    <p:anim calcmode="lin" valueType="num">
                                      <p:cBhvr additive="base">
                                        <p:cTn id="32" dur="2500" fill="hold"/>
                                        <p:tgtEl>
                                          <p:spTgt spid="6"/>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2500" fill="hold"/>
                                        <p:tgtEl>
                                          <p:spTgt spid="7"/>
                                        </p:tgtEl>
                                        <p:attrNameLst>
                                          <p:attrName>ppt_x</p:attrName>
                                        </p:attrNameLst>
                                      </p:cBhvr>
                                      <p:tavLst>
                                        <p:tav tm="0">
                                          <p:val>
                                            <p:strVal val="#ppt_x"/>
                                          </p:val>
                                        </p:tav>
                                        <p:tav tm="100000">
                                          <p:val>
                                            <p:strVal val="#ppt_x"/>
                                          </p:val>
                                        </p:tav>
                                      </p:tavLst>
                                    </p:anim>
                                    <p:anim calcmode="lin" valueType="num">
                                      <p:cBhvr additive="base">
                                        <p:cTn id="36" dur="2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4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2500" fill="hold"/>
                                        <p:tgtEl>
                                          <p:spTgt spid="8"/>
                                        </p:tgtEl>
                                        <p:attrNameLst>
                                          <p:attrName>ppt_x</p:attrName>
                                        </p:attrNameLst>
                                      </p:cBhvr>
                                      <p:tavLst>
                                        <p:tav tm="0">
                                          <p:val>
                                            <p:strVal val="#ppt_x"/>
                                          </p:val>
                                        </p:tav>
                                        <p:tav tm="100000">
                                          <p:val>
                                            <p:strVal val="#ppt_x"/>
                                          </p:val>
                                        </p:tav>
                                      </p:tavLst>
                                    </p:anim>
                                    <p:anim calcmode="lin" valueType="num">
                                      <p:cBhvr additive="base">
                                        <p:cTn id="40" dur="250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1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2500" fill="hold"/>
                                        <p:tgtEl>
                                          <p:spTgt spid="9"/>
                                        </p:tgtEl>
                                        <p:attrNameLst>
                                          <p:attrName>ppt_x</p:attrName>
                                        </p:attrNameLst>
                                      </p:cBhvr>
                                      <p:tavLst>
                                        <p:tav tm="0">
                                          <p:val>
                                            <p:strVal val="#ppt_x"/>
                                          </p:val>
                                        </p:tav>
                                        <p:tav tm="100000">
                                          <p:val>
                                            <p:strVal val="#ppt_x"/>
                                          </p:val>
                                        </p:tav>
                                      </p:tavLst>
                                    </p:anim>
                                    <p:anim calcmode="lin" valueType="num">
                                      <p:cBhvr additive="base">
                                        <p:cTn id="44" dur="250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4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500" fill="hold"/>
                                        <p:tgtEl>
                                          <p:spTgt spid="10"/>
                                        </p:tgtEl>
                                        <p:attrNameLst>
                                          <p:attrName>ppt_x</p:attrName>
                                        </p:attrNameLst>
                                      </p:cBhvr>
                                      <p:tavLst>
                                        <p:tav tm="0">
                                          <p:val>
                                            <p:strVal val="#ppt_x"/>
                                          </p:val>
                                        </p:tav>
                                        <p:tav tm="100000">
                                          <p:val>
                                            <p:strVal val="#ppt_x"/>
                                          </p:val>
                                        </p:tav>
                                      </p:tavLst>
                                    </p:anim>
                                    <p:anim calcmode="lin" valueType="num">
                                      <p:cBhvr additive="base">
                                        <p:cTn id="48" dur="250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2500" fill="hold"/>
                                        <p:tgtEl>
                                          <p:spTgt spid="11"/>
                                        </p:tgtEl>
                                        <p:attrNameLst>
                                          <p:attrName>ppt_x</p:attrName>
                                        </p:attrNameLst>
                                      </p:cBhvr>
                                      <p:tavLst>
                                        <p:tav tm="0">
                                          <p:val>
                                            <p:strVal val="#ppt_x"/>
                                          </p:val>
                                        </p:tav>
                                        <p:tav tm="100000">
                                          <p:val>
                                            <p:strVal val="#ppt_x"/>
                                          </p:val>
                                        </p:tav>
                                      </p:tavLst>
                                    </p:anim>
                                    <p:anim calcmode="lin" valueType="num">
                                      <p:cBhvr additive="base">
                                        <p:cTn id="52" dur="2500" fill="hold"/>
                                        <p:tgtEl>
                                          <p:spTgt spid="11"/>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2000" fill="hold"/>
                                        <p:tgtEl>
                                          <p:spTgt spid="19"/>
                                        </p:tgtEl>
                                        <p:attrNameLst>
                                          <p:attrName>ppt_x</p:attrName>
                                        </p:attrNameLst>
                                      </p:cBhvr>
                                      <p:tavLst>
                                        <p:tav tm="0">
                                          <p:val>
                                            <p:strVal val="0-#ppt_w/2"/>
                                          </p:val>
                                        </p:tav>
                                        <p:tav tm="100000">
                                          <p:val>
                                            <p:strVal val="#ppt_x"/>
                                          </p:val>
                                        </p:tav>
                                      </p:tavLst>
                                    </p:anim>
                                    <p:anim calcmode="lin" valueType="num">
                                      <p:cBhvr additive="base">
                                        <p:cTn id="56" dur="20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000" fill="hold"/>
                                        <p:tgtEl>
                                          <p:spTgt spid="18"/>
                                        </p:tgtEl>
                                        <p:attrNameLst>
                                          <p:attrName>ppt_x</p:attrName>
                                        </p:attrNameLst>
                                      </p:cBhvr>
                                      <p:tavLst>
                                        <p:tav tm="0">
                                          <p:val>
                                            <p:strVal val="1+#ppt_w/2"/>
                                          </p:val>
                                        </p:tav>
                                        <p:tav tm="100000">
                                          <p:val>
                                            <p:strVal val="#ppt_x"/>
                                          </p:val>
                                        </p:tav>
                                      </p:tavLst>
                                    </p:anim>
                                    <p:anim calcmode="lin" valueType="num">
                                      <p:cBhvr additive="base">
                                        <p:cTn id="60" dur="2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529" y="901394"/>
            <a:ext cx="10154264" cy="4351338"/>
          </a:xfrm>
        </p:spPr>
        <p:txBody>
          <a:bodyPr>
            <a:noAutofit/>
          </a:bodyPr>
          <a:lstStyle/>
          <a:p>
            <a:pPr marL="0" indent="0">
              <a:buNone/>
            </a:pPr>
            <a:r>
              <a:rPr lang="vi-VN" sz="3200" dirty="0" smtClean="0">
                <a:solidFill>
                  <a:schemeClr val="bg1"/>
                </a:solidFill>
                <a:latin typeface="+mj-lt"/>
              </a:rPr>
              <a:t>Trang bổ sung</a:t>
            </a:r>
            <a:r>
              <a:rPr lang="en-US" sz="3200" dirty="0" smtClean="0">
                <a:solidFill>
                  <a:schemeClr val="bg1"/>
                </a:solidFill>
                <a:latin typeface="+mj-lt"/>
              </a:rPr>
              <a:t>:</a:t>
            </a:r>
          </a:p>
          <a:p>
            <a:pPr marL="0" indent="0">
              <a:buNone/>
            </a:pPr>
            <a:r>
              <a:rPr lang="vi-VN" sz="3200" dirty="0" smtClean="0">
                <a:solidFill>
                  <a:schemeClr val="bg1"/>
                </a:solidFill>
                <a:latin typeface="+mj-lt"/>
              </a:rPr>
              <a:t>Tết luôn để lại trong tôi nhiều kỷ niệm đáng nhớ, đặc biệt là những ngày cận Tết khi cả gia đình cùng nhau dọn dẹp nhà cửa, gói bánh chưng và thức khuya trông nồi bánh trong không khí ấm áp, rộn ràng. Tôi nhớ nhất khoảnh khắc sáng mùng Một, cả nhà quây quần bên mâm cơm đầu năm, trao nhau những lời chúc tốt đẹp và tiếng cười vang khắp gian nhà. </a:t>
            </a:r>
            <a:endParaRPr lang="en-US" sz="3200" dirty="0">
              <a:solidFill>
                <a:schemeClr val="bg1"/>
              </a:solidFill>
              <a:latin typeface="+mj-lt"/>
            </a:endParaRPr>
          </a:p>
        </p:txBody>
      </p:sp>
      <p:sp>
        <p:nvSpPr>
          <p:cNvPr id="2" name="Cloud 1"/>
          <p:cNvSpPr/>
          <p:nvPr/>
        </p:nvSpPr>
        <p:spPr>
          <a:xfrm>
            <a:off x="6520543" y="4299857"/>
            <a:ext cx="3298371" cy="2275114"/>
          </a:xfrm>
          <a:prstGeom prst="cloud">
            <a:avLst/>
          </a:prstGeom>
          <a:blipFill dpi="0" rotWithShape="1">
            <a:blip r:link="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link="rId3"/>
                <a:srcRect/>
                <a:stretch>
                  <a:fillRect/>
                </a:stretch>
              </a:blipFill>
            </a:endParaRPr>
          </a:p>
        </p:txBody>
      </p:sp>
      <p:sp>
        <p:nvSpPr>
          <p:cNvPr id="4" name="Heart 3"/>
          <p:cNvSpPr/>
          <p:nvPr/>
        </p:nvSpPr>
        <p:spPr>
          <a:xfrm>
            <a:off x="372572" y="304799"/>
            <a:ext cx="957943" cy="794657"/>
          </a:xfrm>
          <a:prstGeom prst="hear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45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671" y="1491328"/>
            <a:ext cx="10515600" cy="4351338"/>
          </a:xfrm>
        </p:spPr>
        <p:txBody>
          <a:bodyPr/>
          <a:lstStyle/>
          <a:p>
            <a:pPr marL="0" indent="0">
              <a:buNone/>
            </a:pPr>
            <a:r>
              <a:rPr lang="vi-VN" dirty="0">
                <a:solidFill>
                  <a:schemeClr val="bg1"/>
                </a:solidFill>
              </a:rPr>
              <a:t>Đối với Tết sắp tới, tôi dự định sẽ dành nhiều thời gian hơn cho gia đình, thăm hỏi họ hàng, chúc Tết ông bà và cùng người thân đi du xuân để tận hưởng trọn vẹn không khí đầu năm. Tôi cũng mong muốn giữ gìn những phong tục truyền thống của gia đình, đồng thời tạo thêm những kỷ niệm mới ý nghĩa, để Tết luôn là khoảng thời gian thiêng liêng và đáng trân trọng trong lòng mỗi </a:t>
            </a:r>
            <a:r>
              <a:rPr lang="vi-VN" dirty="0" smtClean="0">
                <a:solidFill>
                  <a:schemeClr val="bg1"/>
                </a:solidFill>
              </a:rPr>
              <a:t>người</a:t>
            </a:r>
            <a:r>
              <a:rPr lang="en-US" dirty="0" smtClean="0">
                <a:solidFill>
                  <a:schemeClr val="bg1"/>
                </a:solidFill>
              </a:rPr>
              <a:t>.</a:t>
            </a:r>
            <a:endParaRPr lang="en-US" dirty="0">
              <a:solidFill>
                <a:schemeClr val="bg1"/>
              </a:solidFill>
            </a:endParaRPr>
          </a:p>
          <a:p>
            <a:pPr marL="0" indent="0">
              <a:buNone/>
            </a:pPr>
            <a:endParaRPr lang="en-US" dirty="0"/>
          </a:p>
        </p:txBody>
      </p:sp>
      <p:sp>
        <p:nvSpPr>
          <p:cNvPr id="2" name="Cloud 1"/>
          <p:cNvSpPr/>
          <p:nvPr/>
        </p:nvSpPr>
        <p:spPr>
          <a:xfrm>
            <a:off x="1915885" y="4016829"/>
            <a:ext cx="3222171" cy="2612571"/>
          </a:xfrm>
          <a:prstGeom prst="cloud">
            <a:avLst/>
          </a:prstGeom>
          <a:blipFill dpi="0" rotWithShape="1">
            <a:blip r:link="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link="rId3"/>
                <a:srcRect/>
                <a:stretch>
                  <a:fillRect/>
                </a:stretch>
              </a:blipFill>
            </a:endParaRPr>
          </a:p>
        </p:txBody>
      </p:sp>
      <p:sp>
        <p:nvSpPr>
          <p:cNvPr id="4" name="Heart 3"/>
          <p:cNvSpPr/>
          <p:nvPr/>
        </p:nvSpPr>
        <p:spPr>
          <a:xfrm>
            <a:off x="10395857" y="318151"/>
            <a:ext cx="849086" cy="772886"/>
          </a:xfrm>
          <a:prstGeom prst="heart">
            <a:avLst/>
          </a:prstGeom>
          <a:blipFill dpi="0" rotWithShape="1">
            <a:blip r:link="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900139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err="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Kĩ</a:t>
            </a:r>
            <a:r>
              <a:rPr lang="en-US"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b="1" dirty="0" err="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Thuật</a:t>
            </a:r>
            <a:r>
              <a:rPr lang="en-US"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endParaRPr lang="en-US" dirty="0"/>
          </a:p>
        </p:txBody>
      </p:sp>
      <p:pic>
        <p:nvPicPr>
          <p:cNvPr id="4" name="Picture 3"/>
          <p:cNvPicPr>
            <a:picLocks noChangeAspect="1"/>
          </p:cNvPicPr>
          <p:nvPr/>
        </p:nvPicPr>
        <p:blipFill>
          <a:blip r:embed="rId3"/>
          <a:stretch>
            <a:fillRect/>
          </a:stretch>
        </p:blipFill>
        <p:spPr>
          <a:xfrm>
            <a:off x="3149600" y="1325563"/>
            <a:ext cx="5867400" cy="5532437"/>
          </a:xfrm>
          <a:prstGeom prst="rect">
            <a:avLst/>
          </a:prstGeom>
        </p:spPr>
      </p:pic>
    </p:spTree>
    <p:extLst>
      <p:ext uri="{BB962C8B-B14F-4D97-AF65-F5344CB8AC3E}">
        <p14:creationId xmlns:p14="http://schemas.microsoft.com/office/powerpoint/2010/main" val="2909841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40050" y="0"/>
            <a:ext cx="6864350" cy="6858000"/>
          </a:xfrm>
          <a:prstGeom prst="rect">
            <a:avLst/>
          </a:prstGeom>
        </p:spPr>
      </p:pic>
    </p:spTree>
    <p:extLst>
      <p:ext uri="{BB962C8B-B14F-4D97-AF65-F5344CB8AC3E}">
        <p14:creationId xmlns:p14="http://schemas.microsoft.com/office/powerpoint/2010/main" val="2395985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21204" y="0"/>
            <a:ext cx="8204835" cy="6858000"/>
          </a:xfrm>
          <a:prstGeom prst="rect">
            <a:avLst/>
          </a:prstGeom>
        </p:spPr>
      </p:pic>
    </p:spTree>
    <p:extLst>
      <p:ext uri="{BB962C8B-B14F-4D97-AF65-F5344CB8AC3E}">
        <p14:creationId xmlns:p14="http://schemas.microsoft.com/office/powerpoint/2010/main" val="2517647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95599" y="0"/>
            <a:ext cx="6934201" cy="6858000"/>
          </a:xfrm>
          <a:prstGeom prst="rect">
            <a:avLst/>
          </a:prstGeom>
        </p:spPr>
      </p:pic>
    </p:spTree>
    <p:extLst>
      <p:ext uri="{BB962C8B-B14F-4D97-AF65-F5344CB8AC3E}">
        <p14:creationId xmlns:p14="http://schemas.microsoft.com/office/powerpoint/2010/main" val="2662278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44800" y="-1016000"/>
            <a:ext cx="7035800" cy="8737600"/>
          </a:xfrm>
          <a:prstGeom prst="rect">
            <a:avLst/>
          </a:prstGeom>
        </p:spPr>
      </p:pic>
    </p:spTree>
    <p:extLst>
      <p:ext uri="{BB962C8B-B14F-4D97-AF65-F5344CB8AC3E}">
        <p14:creationId xmlns:p14="http://schemas.microsoft.com/office/powerpoint/2010/main" val="2670525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0" y="0"/>
            <a:ext cx="6502400" cy="6858000"/>
          </a:xfrm>
          <a:prstGeom prst="rect">
            <a:avLst/>
          </a:prstGeom>
        </p:spPr>
      </p:pic>
    </p:spTree>
    <p:extLst>
      <p:ext uri="{BB962C8B-B14F-4D97-AF65-F5344CB8AC3E}">
        <p14:creationId xmlns:p14="http://schemas.microsoft.com/office/powerpoint/2010/main" val="2446460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Mức</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Độ</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Hoàn</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Thiện</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59542" y="1864954"/>
            <a:ext cx="9161206" cy="4351338"/>
          </a:xfrm>
        </p:spPr>
        <p:txBody>
          <a:bodyPr>
            <a:normAutofit/>
          </a:bodyPr>
          <a:lstStyle/>
          <a:p>
            <a:pPr marL="0" indent="0" algn="ctr">
              <a:buNone/>
            </a:pPr>
            <a:r>
              <a:rPr lang="en-US" sz="9600" b="1"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100/10</a:t>
            </a:r>
            <a:r>
              <a:rPr lang="en-US" sz="2000" b="1"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very good</a:t>
            </a:r>
            <a:endParaRPr lang="en-US" sz="20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213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Nội</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Dung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Tham</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Khảo</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1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THÀNH VIÊN</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838200" y="1396180"/>
            <a:ext cx="10515600" cy="5378245"/>
          </a:xfrm>
        </p:spPr>
        <p:txBody>
          <a:bodyPr>
            <a:normAutofit/>
          </a:bodyPr>
          <a:lstStyle/>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Lê</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Đăng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Khoa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Trường</a:t>
            </a:r>
            <a:r>
              <a:rPr lang="en-US" sz="3200" dirty="0" smtClean="0">
                <a:solidFill>
                  <a:schemeClr val="bg1"/>
                </a:solidFill>
                <a:latin typeface="Times New Roman" panose="02020603050405020304" pitchFamily="18" charset="0"/>
                <a:cs typeface="Times New Roman" panose="02020603050405020304" pitchFamily="18" charset="0"/>
              </a:rPr>
              <a:t> An    </a:t>
            </a: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Ngô</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Thị</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Bích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Liễu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Thanh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Khiết</a:t>
            </a:r>
            <a:endParaRPr lang="en-US" sz="3200"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Thị</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Yến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Nhi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Trần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Phạm</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Gia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Huy</a:t>
            </a:r>
            <a:endParaRPr lang="en-US" sz="3200"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Trương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Dương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Mộng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Nghi</a:t>
            </a:r>
            <a:r>
              <a:rPr lang="en-US" sz="3200"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Đặng</a:t>
            </a:r>
            <a:r>
              <a:rPr lang="en-US" sz="3200" dirty="0" smtClean="0">
                <a:solidFill>
                  <a:schemeClr val="bg1"/>
                </a:solidFill>
                <a:latin typeface="Times New Roman" panose="02020603050405020304" pitchFamily="18" charset="0"/>
                <a:cs typeface="Times New Roman" panose="02020603050405020304" pitchFamily="18" charset="0"/>
              </a:rPr>
              <a:t> Minh </a:t>
            </a:r>
            <a:r>
              <a:rPr lang="en-US" sz="3200" dirty="0" err="1" smtClean="0">
                <a:solidFill>
                  <a:schemeClr val="bg1"/>
                </a:solidFill>
                <a:latin typeface="Times New Roman" panose="02020603050405020304" pitchFamily="18" charset="0"/>
                <a:cs typeface="Times New Roman" panose="02020603050405020304" pitchFamily="18" charset="0"/>
              </a:rPr>
              <a:t>Châu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Lê</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Thị</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Thảo</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Ngân</a:t>
            </a:r>
            <a:endParaRPr lang="en-US" sz="3200"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Nguyễn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Võ</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Thị</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Ngọc</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Ngân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Huỳnh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Văn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Hậu</a:t>
            </a:r>
            <a:endParaRPr lang="en-US" sz="3200"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862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95597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0" y="0"/>
            <a:ext cx="12192000" cy="6955971"/>
          </a:xfrm>
          <a:prstGeom prst="rect">
            <a:avLst/>
          </a:prstGeom>
        </p:spPr>
      </p:pic>
      <p:sp>
        <p:nvSpPr>
          <p:cNvPr id="6" name="Freeform 5"/>
          <p:cNvSpPr/>
          <p:nvPr/>
        </p:nvSpPr>
        <p:spPr>
          <a:xfrm>
            <a:off x="0" y="0"/>
            <a:ext cx="12192000" cy="6955971"/>
          </a:xfrm>
          <a:custGeom>
            <a:avLst/>
            <a:gdLst/>
            <a:ahLst/>
            <a:cxnLst/>
            <a:rect l="l" t="t" r="r" b="b"/>
            <a:pathLst>
              <a:path w="12192000" h="6955971">
                <a:moveTo>
                  <a:pt x="4522181" y="3120799"/>
                </a:moveTo>
                <a:cubicBezTo>
                  <a:pt x="4535823" y="3179711"/>
                  <a:pt x="4562489" y="3245753"/>
                  <a:pt x="4602176" y="3318927"/>
                </a:cubicBezTo>
                <a:lnTo>
                  <a:pt x="4613338" y="3339391"/>
                </a:lnTo>
                <a:cubicBezTo>
                  <a:pt x="4572411" y="3333810"/>
                  <a:pt x="4535203" y="3331019"/>
                  <a:pt x="4501717" y="3331019"/>
                </a:cubicBezTo>
                <a:cubicBezTo>
                  <a:pt x="4474432" y="3331019"/>
                  <a:pt x="4450248" y="3333810"/>
                  <a:pt x="4429163" y="3339391"/>
                </a:cubicBezTo>
                <a:lnTo>
                  <a:pt x="4594735" y="3777504"/>
                </a:lnTo>
                <a:lnTo>
                  <a:pt x="4762167" y="3925401"/>
                </a:lnTo>
                <a:lnTo>
                  <a:pt x="4268243" y="3925401"/>
                </a:lnTo>
                <a:lnTo>
                  <a:pt x="4285917" y="3950516"/>
                </a:lnTo>
                <a:lnTo>
                  <a:pt x="4824488" y="3950516"/>
                </a:lnTo>
                <a:lnTo>
                  <a:pt x="4617059" y="3767272"/>
                </a:lnTo>
                <a:lnTo>
                  <a:pt x="4461719" y="3355204"/>
                </a:lnTo>
                <a:cubicBezTo>
                  <a:pt x="4471641" y="3354584"/>
                  <a:pt x="4477842" y="3354274"/>
                  <a:pt x="4480323" y="3354274"/>
                </a:cubicBezTo>
                <a:cubicBezTo>
                  <a:pt x="4495826" y="3354274"/>
                  <a:pt x="4520631" y="3355824"/>
                  <a:pt x="4554737" y="3358924"/>
                </a:cubicBezTo>
                <a:lnTo>
                  <a:pt x="4630081" y="3365436"/>
                </a:lnTo>
                <a:cubicBezTo>
                  <a:pt x="4631942" y="3365436"/>
                  <a:pt x="4639693" y="3366366"/>
                  <a:pt x="4653336" y="3368226"/>
                </a:cubicBezTo>
                <a:cubicBezTo>
                  <a:pt x="4598766" y="3270868"/>
                  <a:pt x="4564659" y="3194283"/>
                  <a:pt x="4551016" y="3138473"/>
                </a:cubicBezTo>
                <a:close/>
                <a:moveTo>
                  <a:pt x="4045931" y="2979413"/>
                </a:moveTo>
                <a:lnTo>
                  <a:pt x="4173365" y="3321718"/>
                </a:lnTo>
                <a:cubicBezTo>
                  <a:pt x="4136778" y="3354584"/>
                  <a:pt x="4105152" y="3387760"/>
                  <a:pt x="4078487" y="3421246"/>
                </a:cubicBezTo>
                <a:lnTo>
                  <a:pt x="4069186" y="3407294"/>
                </a:lnTo>
                <a:cubicBezTo>
                  <a:pt x="4037560" y="3360165"/>
                  <a:pt x="4011514" y="3325438"/>
                  <a:pt x="3991050" y="3303114"/>
                </a:cubicBezTo>
                <a:lnTo>
                  <a:pt x="3952913" y="3260326"/>
                </a:lnTo>
                <a:cubicBezTo>
                  <a:pt x="3952294" y="3259086"/>
                  <a:pt x="3949193" y="3255365"/>
                  <a:pt x="3943612" y="3249164"/>
                </a:cubicBezTo>
                <a:close/>
                <a:moveTo>
                  <a:pt x="4004073" y="2871512"/>
                </a:moveTo>
                <a:lnTo>
                  <a:pt x="4030118" y="2943136"/>
                </a:lnTo>
                <a:lnTo>
                  <a:pt x="3911056" y="3257535"/>
                </a:lnTo>
                <a:cubicBezTo>
                  <a:pt x="3968727" y="3311486"/>
                  <a:pt x="4019266" y="3371947"/>
                  <a:pt x="4062674" y="3438920"/>
                </a:cubicBezTo>
                <a:cubicBezTo>
                  <a:pt x="4057713" y="3444501"/>
                  <a:pt x="4054303" y="3448531"/>
                  <a:pt x="4052442" y="3451012"/>
                </a:cubicBezTo>
                <a:lnTo>
                  <a:pt x="4039420" y="3466825"/>
                </a:lnTo>
                <a:cubicBezTo>
                  <a:pt x="4038800" y="3468065"/>
                  <a:pt x="4035699" y="3471476"/>
                  <a:pt x="4030118" y="3477057"/>
                </a:cubicBezTo>
                <a:cubicBezTo>
                  <a:pt x="4024537" y="3469615"/>
                  <a:pt x="4021436" y="3465585"/>
                  <a:pt x="4020816" y="3464964"/>
                </a:cubicBezTo>
                <a:lnTo>
                  <a:pt x="3978028" y="3405433"/>
                </a:lnTo>
                <a:cubicBezTo>
                  <a:pt x="3943922" y="3358304"/>
                  <a:pt x="3903304" y="3310555"/>
                  <a:pt x="3856175" y="3262186"/>
                </a:cubicBezTo>
                <a:close/>
                <a:moveTo>
                  <a:pt x="1770647" y="2812911"/>
                </a:moveTo>
                <a:lnTo>
                  <a:pt x="1720417" y="2813841"/>
                </a:lnTo>
                <a:lnTo>
                  <a:pt x="1720417" y="3783085"/>
                </a:lnTo>
                <a:lnTo>
                  <a:pt x="1845060" y="3925401"/>
                </a:lnTo>
                <a:lnTo>
                  <a:pt x="1399507" y="3925401"/>
                </a:lnTo>
                <a:lnTo>
                  <a:pt x="1420900" y="3950516"/>
                </a:lnTo>
                <a:lnTo>
                  <a:pt x="1896220" y="3950516"/>
                </a:lnTo>
                <a:lnTo>
                  <a:pt x="1748322" y="3775643"/>
                </a:lnTo>
                <a:lnTo>
                  <a:pt x="1744602" y="2840816"/>
                </a:lnTo>
                <a:cubicBezTo>
                  <a:pt x="1760104" y="2838956"/>
                  <a:pt x="1774987" y="2838026"/>
                  <a:pt x="1789250" y="2838026"/>
                </a:cubicBezTo>
                <a:cubicBezTo>
                  <a:pt x="1853122" y="2838026"/>
                  <a:pt x="1908933" y="2853529"/>
                  <a:pt x="1956682" y="2884535"/>
                </a:cubicBezTo>
                <a:cubicBezTo>
                  <a:pt x="1943039" y="2856010"/>
                  <a:pt x="1923660" y="2836941"/>
                  <a:pt x="1898546" y="2827329"/>
                </a:cubicBezTo>
                <a:cubicBezTo>
                  <a:pt x="1873431" y="2817717"/>
                  <a:pt x="1830798" y="2812911"/>
                  <a:pt x="1770647" y="2812911"/>
                </a:cubicBezTo>
                <a:close/>
                <a:moveTo>
                  <a:pt x="9516443" y="2805470"/>
                </a:moveTo>
                <a:cubicBezTo>
                  <a:pt x="9335368" y="2805470"/>
                  <a:pt x="9244832" y="2977553"/>
                  <a:pt x="9244832" y="3321718"/>
                </a:cubicBezTo>
                <a:cubicBezTo>
                  <a:pt x="9244832" y="3443880"/>
                  <a:pt x="9258008" y="3540774"/>
                  <a:pt x="9284364" y="3612397"/>
                </a:cubicBezTo>
                <a:cubicBezTo>
                  <a:pt x="9310719" y="3684021"/>
                  <a:pt x="9354902" y="3741847"/>
                  <a:pt x="9416914" y="3785875"/>
                </a:cubicBezTo>
                <a:lnTo>
                  <a:pt x="9425286" y="3776573"/>
                </a:lnTo>
                <a:cubicBezTo>
                  <a:pt x="9324206" y="3700299"/>
                  <a:pt x="9273667" y="3544960"/>
                  <a:pt x="9273667" y="3310555"/>
                </a:cubicBezTo>
                <a:cubicBezTo>
                  <a:pt x="9273667" y="2989955"/>
                  <a:pt x="9355212" y="2829655"/>
                  <a:pt x="9518303" y="2829655"/>
                </a:cubicBezTo>
                <a:cubicBezTo>
                  <a:pt x="9567912" y="2829655"/>
                  <a:pt x="9622483" y="2846088"/>
                  <a:pt x="9682014" y="2878954"/>
                </a:cubicBezTo>
                <a:lnTo>
                  <a:pt x="9697827" y="2888255"/>
                </a:lnTo>
                <a:cubicBezTo>
                  <a:pt x="9659380" y="2833065"/>
                  <a:pt x="9598918" y="2805470"/>
                  <a:pt x="9516443" y="2805470"/>
                </a:cubicBezTo>
                <a:close/>
                <a:moveTo>
                  <a:pt x="5946503" y="2749659"/>
                </a:moveTo>
                <a:cubicBezTo>
                  <a:pt x="5882011" y="2760821"/>
                  <a:pt x="5838448" y="2783611"/>
                  <a:pt x="5815814" y="2818027"/>
                </a:cubicBezTo>
                <a:cubicBezTo>
                  <a:pt x="5793179" y="2852444"/>
                  <a:pt x="5781862" y="2913370"/>
                  <a:pt x="5781862" y="3000807"/>
                </a:cubicBezTo>
                <a:lnTo>
                  <a:pt x="5781862" y="3925401"/>
                </a:lnTo>
                <a:lnTo>
                  <a:pt x="5594897" y="3925401"/>
                </a:lnTo>
                <a:lnTo>
                  <a:pt x="5606989" y="3950516"/>
                </a:lnTo>
                <a:lnTo>
                  <a:pt x="5806977" y="3950516"/>
                </a:lnTo>
                <a:lnTo>
                  <a:pt x="5806977" y="2991505"/>
                </a:lnTo>
                <a:cubicBezTo>
                  <a:pt x="5806977" y="2920192"/>
                  <a:pt x="5815504" y="2869497"/>
                  <a:pt x="5832557" y="2839421"/>
                </a:cubicBezTo>
                <a:cubicBezTo>
                  <a:pt x="5849610" y="2809346"/>
                  <a:pt x="5882011" y="2788727"/>
                  <a:pt x="5929760" y="2777565"/>
                </a:cubicBezTo>
                <a:close/>
                <a:moveTo>
                  <a:pt x="9498770" y="2748729"/>
                </a:moveTo>
                <a:cubicBezTo>
                  <a:pt x="9593027" y="2748729"/>
                  <a:pt x="9665581" y="2789037"/>
                  <a:pt x="9716431" y="2869652"/>
                </a:cubicBezTo>
                <a:cubicBezTo>
                  <a:pt x="9764800" y="2947167"/>
                  <a:pt x="9788984" y="3084213"/>
                  <a:pt x="9788984" y="3280790"/>
                </a:cubicBezTo>
                <a:cubicBezTo>
                  <a:pt x="9788984" y="3454423"/>
                  <a:pt x="9763870" y="3586352"/>
                  <a:pt x="9713640" y="3676579"/>
                </a:cubicBezTo>
                <a:cubicBezTo>
                  <a:pt x="9663411" y="3766806"/>
                  <a:pt x="9590237" y="3811920"/>
                  <a:pt x="9494119" y="3811920"/>
                </a:cubicBezTo>
                <a:cubicBezTo>
                  <a:pt x="9287620" y="3811920"/>
                  <a:pt x="9184370" y="3641698"/>
                  <a:pt x="9184370" y="3301254"/>
                </a:cubicBezTo>
                <a:cubicBezTo>
                  <a:pt x="9184370" y="2932904"/>
                  <a:pt x="9289170" y="2748729"/>
                  <a:pt x="9498770" y="2748729"/>
                </a:cubicBezTo>
                <a:close/>
                <a:moveTo>
                  <a:pt x="7138802" y="2745939"/>
                </a:moveTo>
                <a:cubicBezTo>
                  <a:pt x="7042684" y="2755240"/>
                  <a:pt x="6949357" y="2810431"/>
                  <a:pt x="6858819" y="2911510"/>
                </a:cubicBezTo>
                <a:lnTo>
                  <a:pt x="6685807" y="3106847"/>
                </a:lnTo>
                <a:lnTo>
                  <a:pt x="7026251" y="3790526"/>
                </a:lnTo>
                <a:lnTo>
                  <a:pt x="7224378" y="3925401"/>
                </a:lnTo>
                <a:lnTo>
                  <a:pt x="6685807" y="3925401"/>
                </a:lnTo>
                <a:lnTo>
                  <a:pt x="6711852" y="3950516"/>
                </a:lnTo>
                <a:lnTo>
                  <a:pt x="7303443" y="3950516"/>
                </a:lnTo>
                <a:lnTo>
                  <a:pt x="7040204" y="3772853"/>
                </a:lnTo>
                <a:lnTo>
                  <a:pt x="6711852" y="3106847"/>
                </a:lnTo>
                <a:lnTo>
                  <a:pt x="6874632" y="2926393"/>
                </a:lnTo>
                <a:cubicBezTo>
                  <a:pt x="6965790" y="2825314"/>
                  <a:pt x="7057257" y="2771673"/>
                  <a:pt x="7149034" y="2765472"/>
                </a:cubicBezTo>
                <a:close/>
                <a:moveTo>
                  <a:pt x="11253081" y="2724545"/>
                </a:moveTo>
                <a:lnTo>
                  <a:pt x="11114485" y="2838026"/>
                </a:lnTo>
                <a:lnTo>
                  <a:pt x="11114485" y="3433338"/>
                </a:lnTo>
                <a:cubicBezTo>
                  <a:pt x="11114485" y="3609452"/>
                  <a:pt x="11099602" y="3726654"/>
                  <a:pt x="11069836" y="3784945"/>
                </a:cubicBezTo>
                <a:cubicBezTo>
                  <a:pt x="11014026" y="3892845"/>
                  <a:pt x="10900544" y="3946796"/>
                  <a:pt x="10729392" y="3946796"/>
                </a:cubicBezTo>
                <a:cubicBezTo>
                  <a:pt x="10609709" y="3946796"/>
                  <a:pt x="10511731" y="3924471"/>
                  <a:pt x="10435457" y="3879823"/>
                </a:cubicBezTo>
                <a:lnTo>
                  <a:pt x="10402900" y="3861219"/>
                </a:lnTo>
                <a:lnTo>
                  <a:pt x="10395459" y="3857499"/>
                </a:lnTo>
                <a:cubicBezTo>
                  <a:pt x="10472353" y="3933773"/>
                  <a:pt x="10587075" y="3971910"/>
                  <a:pt x="10739624" y="3971910"/>
                </a:cubicBezTo>
                <a:cubicBezTo>
                  <a:pt x="10916357" y="3971910"/>
                  <a:pt x="11035110" y="3913619"/>
                  <a:pt x="11095881" y="3797037"/>
                </a:cubicBezTo>
                <a:cubicBezTo>
                  <a:pt x="11125647" y="3739366"/>
                  <a:pt x="11140530" y="3615963"/>
                  <a:pt x="11140530" y="3426827"/>
                </a:cubicBezTo>
                <a:lnTo>
                  <a:pt x="11140530" y="2849188"/>
                </a:lnTo>
                <a:lnTo>
                  <a:pt x="11267034" y="2744078"/>
                </a:lnTo>
                <a:close/>
                <a:moveTo>
                  <a:pt x="2186435" y="2720824"/>
                </a:moveTo>
                <a:lnTo>
                  <a:pt x="2181784" y="2726405"/>
                </a:lnTo>
                <a:cubicBezTo>
                  <a:pt x="2138996" y="2776634"/>
                  <a:pt x="2094658" y="2865931"/>
                  <a:pt x="2048769" y="2994295"/>
                </a:cubicBezTo>
                <a:lnTo>
                  <a:pt x="2045979" y="3002667"/>
                </a:lnTo>
                <a:lnTo>
                  <a:pt x="2066442" y="3020340"/>
                </a:lnTo>
                <a:lnTo>
                  <a:pt x="2070163" y="3011039"/>
                </a:lnTo>
                <a:cubicBezTo>
                  <a:pt x="2117292" y="2884535"/>
                  <a:pt x="2162251" y="2793998"/>
                  <a:pt x="2205039" y="2739427"/>
                </a:cubicBezTo>
                <a:close/>
                <a:moveTo>
                  <a:pt x="9795496" y="2716173"/>
                </a:moveTo>
                <a:lnTo>
                  <a:pt x="9795496" y="2726405"/>
                </a:lnTo>
                <a:cubicBezTo>
                  <a:pt x="9879211" y="2776634"/>
                  <a:pt x="9943859" y="2852599"/>
                  <a:pt x="9989437" y="2954298"/>
                </a:cubicBezTo>
                <a:cubicBezTo>
                  <a:pt x="10035016" y="3055997"/>
                  <a:pt x="10057805" y="3174750"/>
                  <a:pt x="10057805" y="3310555"/>
                </a:cubicBezTo>
                <a:cubicBezTo>
                  <a:pt x="10057805" y="3492870"/>
                  <a:pt x="10007886" y="3642628"/>
                  <a:pt x="9908047" y="3759830"/>
                </a:cubicBezTo>
                <a:cubicBezTo>
                  <a:pt x="9808208" y="3877032"/>
                  <a:pt x="9680464" y="3935633"/>
                  <a:pt x="9524815" y="3935633"/>
                </a:cubicBezTo>
                <a:cubicBezTo>
                  <a:pt x="9408852" y="3935633"/>
                  <a:pt x="9312424" y="3907418"/>
                  <a:pt x="9235530" y="3850987"/>
                </a:cubicBezTo>
                <a:lnTo>
                  <a:pt x="9235530" y="3855638"/>
                </a:lnTo>
                <a:cubicBezTo>
                  <a:pt x="9327307" y="3926952"/>
                  <a:pt x="9425905" y="3962609"/>
                  <a:pt x="9531326" y="3962609"/>
                </a:cubicBezTo>
                <a:cubicBezTo>
                  <a:pt x="9696277" y="3962609"/>
                  <a:pt x="9829447" y="3901217"/>
                  <a:pt x="9930836" y="3778434"/>
                </a:cubicBezTo>
                <a:cubicBezTo>
                  <a:pt x="10032225" y="3655650"/>
                  <a:pt x="10082920" y="3494420"/>
                  <a:pt x="10082920" y="3294742"/>
                </a:cubicBezTo>
                <a:cubicBezTo>
                  <a:pt x="10082920" y="3158937"/>
                  <a:pt x="10057185" y="3039254"/>
                  <a:pt x="10005715" y="2935695"/>
                </a:cubicBezTo>
                <a:cubicBezTo>
                  <a:pt x="9954245" y="2832135"/>
                  <a:pt x="9884172" y="2758961"/>
                  <a:pt x="9795496" y="2716173"/>
                </a:cubicBezTo>
                <a:close/>
                <a:moveTo>
                  <a:pt x="3297847" y="2713383"/>
                </a:moveTo>
                <a:lnTo>
                  <a:pt x="3194597" y="2815702"/>
                </a:lnTo>
                <a:lnTo>
                  <a:pt x="3194597" y="3784945"/>
                </a:lnTo>
                <a:lnTo>
                  <a:pt x="3319241" y="3925401"/>
                </a:lnTo>
                <a:lnTo>
                  <a:pt x="2866245" y="3925401"/>
                </a:lnTo>
                <a:lnTo>
                  <a:pt x="2889499" y="3950516"/>
                </a:lnTo>
                <a:lnTo>
                  <a:pt x="3372261" y="3950516"/>
                </a:lnTo>
                <a:lnTo>
                  <a:pt x="3217851" y="3773783"/>
                </a:lnTo>
                <a:lnTo>
                  <a:pt x="3217851" y="2825003"/>
                </a:lnTo>
                <a:lnTo>
                  <a:pt x="3312730" y="2732916"/>
                </a:lnTo>
                <a:close/>
                <a:moveTo>
                  <a:pt x="10626143" y="2711522"/>
                </a:moveTo>
                <a:lnTo>
                  <a:pt x="10521033" y="2813841"/>
                </a:lnTo>
                <a:lnTo>
                  <a:pt x="10521033" y="3511473"/>
                </a:lnTo>
                <a:cubicBezTo>
                  <a:pt x="10521033" y="3595809"/>
                  <a:pt x="10530954" y="3658131"/>
                  <a:pt x="10550798" y="3698439"/>
                </a:cubicBezTo>
                <a:cubicBezTo>
                  <a:pt x="10570642" y="3738746"/>
                  <a:pt x="10606609" y="3769442"/>
                  <a:pt x="10658699" y="3790526"/>
                </a:cubicBezTo>
                <a:lnTo>
                  <a:pt x="10656838" y="3782154"/>
                </a:lnTo>
                <a:cubicBezTo>
                  <a:pt x="10617151" y="3748668"/>
                  <a:pt x="10590176" y="3720143"/>
                  <a:pt x="10575913" y="3696578"/>
                </a:cubicBezTo>
                <a:lnTo>
                  <a:pt x="10547078" y="3578446"/>
                </a:lnTo>
                <a:lnTo>
                  <a:pt x="10548008" y="3514264"/>
                </a:lnTo>
                <a:lnTo>
                  <a:pt x="10548008" y="2823143"/>
                </a:lnTo>
                <a:lnTo>
                  <a:pt x="10639165" y="2731056"/>
                </a:lnTo>
                <a:close/>
                <a:moveTo>
                  <a:pt x="10161055" y="2680826"/>
                </a:moveTo>
                <a:lnTo>
                  <a:pt x="10287559" y="2794308"/>
                </a:lnTo>
                <a:lnTo>
                  <a:pt x="10287559" y="3411944"/>
                </a:lnTo>
                <a:cubicBezTo>
                  <a:pt x="10287559" y="3589298"/>
                  <a:pt x="10313293" y="3709291"/>
                  <a:pt x="10364763" y="3771922"/>
                </a:cubicBezTo>
                <a:cubicBezTo>
                  <a:pt x="10429255" y="3851297"/>
                  <a:pt x="10542737" y="3890985"/>
                  <a:pt x="10705208" y="3890985"/>
                </a:cubicBezTo>
                <a:cubicBezTo>
                  <a:pt x="10858997" y="3890985"/>
                  <a:pt x="10962556" y="3851297"/>
                  <a:pt x="11015886" y="3771922"/>
                </a:cubicBezTo>
                <a:cubicBezTo>
                  <a:pt x="11036970" y="3740917"/>
                  <a:pt x="11051078" y="3701229"/>
                  <a:pt x="11058209" y="3652860"/>
                </a:cubicBezTo>
                <a:cubicBezTo>
                  <a:pt x="11065340" y="3604491"/>
                  <a:pt x="11068906" y="3525116"/>
                  <a:pt x="11068906" y="3414735"/>
                </a:cubicBezTo>
                <a:lnTo>
                  <a:pt x="11068906" y="2813841"/>
                </a:lnTo>
                <a:lnTo>
                  <a:pt x="11235408" y="2680826"/>
                </a:lnTo>
                <a:lnTo>
                  <a:pt x="10839153" y="2680826"/>
                </a:lnTo>
                <a:lnTo>
                  <a:pt x="10984260" y="2813841"/>
                </a:lnTo>
                <a:lnTo>
                  <a:pt x="10980540" y="3415665"/>
                </a:lnTo>
                <a:cubicBezTo>
                  <a:pt x="10980540" y="3572555"/>
                  <a:pt x="10965346" y="3674874"/>
                  <a:pt x="10934961" y="3722623"/>
                </a:cubicBezTo>
                <a:cubicBezTo>
                  <a:pt x="10897134" y="3781534"/>
                  <a:pt x="10827991" y="3810990"/>
                  <a:pt x="10727532" y="3810990"/>
                </a:cubicBezTo>
                <a:cubicBezTo>
                  <a:pt x="10636375" y="3810990"/>
                  <a:pt x="10571572" y="3791611"/>
                  <a:pt x="10533125" y="3752854"/>
                </a:cubicBezTo>
                <a:cubicBezTo>
                  <a:pt x="10494677" y="3714096"/>
                  <a:pt x="10475454" y="3648519"/>
                  <a:pt x="10475454" y="3556122"/>
                </a:cubicBezTo>
                <a:lnTo>
                  <a:pt x="10473594" y="3412875"/>
                </a:lnTo>
                <a:lnTo>
                  <a:pt x="10473594" y="2804540"/>
                </a:lnTo>
                <a:lnTo>
                  <a:pt x="10600098" y="2680826"/>
                </a:lnTo>
                <a:close/>
                <a:moveTo>
                  <a:pt x="6003058" y="2680826"/>
                </a:moveTo>
                <a:lnTo>
                  <a:pt x="6123050" y="2791517"/>
                </a:lnTo>
                <a:lnTo>
                  <a:pt x="6123050" y="3765411"/>
                </a:lnTo>
                <a:lnTo>
                  <a:pt x="5995616" y="3874242"/>
                </a:lnTo>
                <a:lnTo>
                  <a:pt x="6421637" y="3874242"/>
                </a:lnTo>
                <a:lnTo>
                  <a:pt x="6309085" y="3772853"/>
                </a:lnTo>
                <a:lnTo>
                  <a:pt x="6309085" y="3483568"/>
                </a:lnTo>
                <a:lnTo>
                  <a:pt x="6501632" y="3254745"/>
                </a:lnTo>
                <a:lnTo>
                  <a:pt x="6522096" y="3295672"/>
                </a:lnTo>
                <a:lnTo>
                  <a:pt x="6360245" y="3494730"/>
                </a:lnTo>
                <a:lnTo>
                  <a:pt x="6360245" y="3783085"/>
                </a:lnTo>
                <a:lnTo>
                  <a:pt x="6478377" y="3925401"/>
                </a:lnTo>
                <a:lnTo>
                  <a:pt x="6031894" y="3925401"/>
                </a:lnTo>
                <a:lnTo>
                  <a:pt x="6057008" y="3950516"/>
                </a:lnTo>
                <a:lnTo>
                  <a:pt x="6534188" y="3950516"/>
                </a:lnTo>
                <a:lnTo>
                  <a:pt x="6382569" y="3772853"/>
                </a:lnTo>
                <a:lnTo>
                  <a:pt x="6382569" y="3506822"/>
                </a:lnTo>
                <a:lnTo>
                  <a:pt x="6534188" y="3321718"/>
                </a:lnTo>
                <a:lnTo>
                  <a:pt x="6764872" y="3783085"/>
                </a:lnTo>
                <a:lnTo>
                  <a:pt x="6643019" y="3874242"/>
                </a:lnTo>
                <a:lnTo>
                  <a:pt x="7125780" y="3874242"/>
                </a:lnTo>
                <a:lnTo>
                  <a:pt x="6969510" y="3772853"/>
                </a:lnTo>
                <a:lnTo>
                  <a:pt x="6626275" y="3105917"/>
                </a:lnTo>
                <a:lnTo>
                  <a:pt x="6755570" y="2952438"/>
                </a:lnTo>
                <a:cubicBezTo>
                  <a:pt x="6879593" y="2803609"/>
                  <a:pt x="6995245" y="2716173"/>
                  <a:pt x="7102525" y="2690128"/>
                </a:cubicBezTo>
                <a:lnTo>
                  <a:pt x="7102525" y="2680826"/>
                </a:lnTo>
                <a:lnTo>
                  <a:pt x="6612323" y="2680826"/>
                </a:lnTo>
                <a:lnTo>
                  <a:pt x="6612323" y="2690128"/>
                </a:lnTo>
                <a:cubicBezTo>
                  <a:pt x="6645809" y="2696949"/>
                  <a:pt x="6674335" y="2711057"/>
                  <a:pt x="6697899" y="2732451"/>
                </a:cubicBezTo>
                <a:cubicBezTo>
                  <a:pt x="6721463" y="2753845"/>
                  <a:pt x="6733246" y="2776324"/>
                  <a:pt x="6733246" y="2799889"/>
                </a:cubicBezTo>
                <a:cubicBezTo>
                  <a:pt x="6733246" y="2839576"/>
                  <a:pt x="6712472" y="2884225"/>
                  <a:pt x="6670924" y="2933834"/>
                </a:cubicBezTo>
                <a:lnTo>
                  <a:pt x="6382569" y="3277999"/>
                </a:lnTo>
                <a:lnTo>
                  <a:pt x="6382569" y="2823143"/>
                </a:lnTo>
                <a:lnTo>
                  <a:pt x="6478377" y="2730126"/>
                </a:lnTo>
                <a:lnTo>
                  <a:pt x="6464425" y="2709662"/>
                </a:lnTo>
                <a:lnTo>
                  <a:pt x="6360245" y="2811051"/>
                </a:lnTo>
                <a:lnTo>
                  <a:pt x="6360245" y="3306835"/>
                </a:lnTo>
                <a:lnTo>
                  <a:pt x="6309085" y="3365436"/>
                </a:lnTo>
                <a:lnTo>
                  <a:pt x="6309085" y="2803609"/>
                </a:lnTo>
                <a:lnTo>
                  <a:pt x="6438380" y="2680826"/>
                </a:lnTo>
                <a:close/>
                <a:moveTo>
                  <a:pt x="4860058" y="2680826"/>
                </a:moveTo>
                <a:lnTo>
                  <a:pt x="4983771" y="2784076"/>
                </a:lnTo>
                <a:lnTo>
                  <a:pt x="4983771" y="3528216"/>
                </a:lnTo>
                <a:cubicBezTo>
                  <a:pt x="4983771" y="3639838"/>
                  <a:pt x="4971369" y="3718592"/>
                  <a:pt x="4946564" y="3764481"/>
                </a:cubicBezTo>
                <a:cubicBezTo>
                  <a:pt x="4921760" y="3810370"/>
                  <a:pt x="4871530" y="3846957"/>
                  <a:pt x="4795876" y="3874242"/>
                </a:cubicBezTo>
                <a:lnTo>
                  <a:pt x="5229338" y="3874242"/>
                </a:lnTo>
                <a:lnTo>
                  <a:pt x="5277707" y="3925401"/>
                </a:lnTo>
                <a:lnTo>
                  <a:pt x="4811689" y="3925401"/>
                </a:lnTo>
                <a:lnTo>
                  <a:pt x="4826572" y="3950516"/>
                </a:lnTo>
                <a:lnTo>
                  <a:pt x="5330727" y="3950516"/>
                </a:lnTo>
                <a:lnTo>
                  <a:pt x="5249802" y="3864010"/>
                </a:lnTo>
                <a:cubicBezTo>
                  <a:pt x="5167326" y="3839825"/>
                  <a:pt x="5114926" y="3801378"/>
                  <a:pt x="5092602" y="3748668"/>
                </a:cubicBezTo>
                <a:cubicBezTo>
                  <a:pt x="5070277" y="3695958"/>
                  <a:pt x="5059116" y="3584647"/>
                  <a:pt x="5059116" y="3414735"/>
                </a:cubicBezTo>
                <a:lnTo>
                  <a:pt x="5059116" y="2878954"/>
                </a:lnTo>
                <a:lnTo>
                  <a:pt x="5109345" y="2976622"/>
                </a:lnTo>
                <a:lnTo>
                  <a:pt x="5109345" y="3485428"/>
                </a:lnTo>
                <a:lnTo>
                  <a:pt x="5108415" y="3572865"/>
                </a:lnTo>
                <a:cubicBezTo>
                  <a:pt x="5108415" y="3727274"/>
                  <a:pt x="5151203" y="3818741"/>
                  <a:pt x="5236779" y="3847267"/>
                </a:cubicBezTo>
                <a:lnTo>
                  <a:pt x="5229338" y="3840755"/>
                </a:lnTo>
                <a:cubicBezTo>
                  <a:pt x="5185310" y="3810990"/>
                  <a:pt x="5157094" y="3765101"/>
                  <a:pt x="5144691" y="3703089"/>
                </a:cubicBezTo>
                <a:lnTo>
                  <a:pt x="5133529" y="3569144"/>
                </a:lnTo>
                <a:lnTo>
                  <a:pt x="5134460" y="3527286"/>
                </a:lnTo>
                <a:lnTo>
                  <a:pt x="5134460" y="3022201"/>
                </a:lnTo>
                <a:lnTo>
                  <a:pt x="5573502" y="3874242"/>
                </a:lnTo>
                <a:lnTo>
                  <a:pt x="5730702" y="3874242"/>
                </a:lnTo>
                <a:lnTo>
                  <a:pt x="5730702" y="3054757"/>
                </a:lnTo>
                <a:lnTo>
                  <a:pt x="5730702" y="2994295"/>
                </a:lnTo>
                <a:cubicBezTo>
                  <a:pt x="5730702" y="2899418"/>
                  <a:pt x="5746206" y="2828414"/>
                  <a:pt x="5777211" y="2781285"/>
                </a:cubicBezTo>
                <a:cubicBezTo>
                  <a:pt x="5797675" y="2750900"/>
                  <a:pt x="5843254" y="2717413"/>
                  <a:pt x="5913947" y="2680826"/>
                </a:cubicBezTo>
                <a:lnTo>
                  <a:pt x="5491647" y="2680826"/>
                </a:lnTo>
                <a:cubicBezTo>
                  <a:pt x="5561101" y="2714313"/>
                  <a:pt x="5604664" y="2749194"/>
                  <a:pt x="5622337" y="2785471"/>
                </a:cubicBezTo>
                <a:cubicBezTo>
                  <a:pt x="5640010" y="2821748"/>
                  <a:pt x="5648847" y="2893836"/>
                  <a:pt x="5648847" y="3001737"/>
                </a:cubicBezTo>
                <a:lnTo>
                  <a:pt x="5648847" y="3051036"/>
                </a:lnTo>
                <a:lnTo>
                  <a:pt x="5648847" y="3485428"/>
                </a:lnTo>
                <a:lnTo>
                  <a:pt x="5295380" y="2791517"/>
                </a:lnTo>
                <a:lnTo>
                  <a:pt x="5410722" y="2713383"/>
                </a:lnTo>
                <a:lnTo>
                  <a:pt x="5393048" y="2695709"/>
                </a:lnTo>
                <a:lnTo>
                  <a:pt x="5262824" y="2784076"/>
                </a:lnTo>
                <a:lnTo>
                  <a:pt x="5648847" y="3535658"/>
                </a:lnTo>
                <a:lnTo>
                  <a:pt x="5648847" y="3647279"/>
                </a:lnTo>
                <a:lnTo>
                  <a:pt x="5198642" y="2769193"/>
                </a:lnTo>
                <a:lnTo>
                  <a:pt x="5330727" y="2680826"/>
                </a:lnTo>
                <a:close/>
                <a:moveTo>
                  <a:pt x="3846874" y="2680826"/>
                </a:moveTo>
                <a:lnTo>
                  <a:pt x="3945472" y="2786866"/>
                </a:lnTo>
                <a:lnTo>
                  <a:pt x="3818968" y="3134752"/>
                </a:lnTo>
                <a:cubicBezTo>
                  <a:pt x="3788582" y="3106227"/>
                  <a:pt x="3756956" y="3081112"/>
                  <a:pt x="3724090" y="3059408"/>
                </a:cubicBezTo>
                <a:lnTo>
                  <a:pt x="3709208" y="3079872"/>
                </a:lnTo>
                <a:lnTo>
                  <a:pt x="3717579" y="3086383"/>
                </a:lnTo>
                <a:cubicBezTo>
                  <a:pt x="3738663" y="3103126"/>
                  <a:pt x="3764708" y="3125140"/>
                  <a:pt x="3795714" y="3152425"/>
                </a:cubicBezTo>
                <a:lnTo>
                  <a:pt x="3806876" y="3161727"/>
                </a:lnTo>
                <a:lnTo>
                  <a:pt x="3790133" y="3202655"/>
                </a:lnTo>
                <a:cubicBezTo>
                  <a:pt x="3770289" y="3188392"/>
                  <a:pt x="3753236" y="3174440"/>
                  <a:pt x="3738973" y="3160797"/>
                </a:cubicBezTo>
                <a:lnTo>
                  <a:pt x="3697115" y="3121730"/>
                </a:lnTo>
                <a:cubicBezTo>
                  <a:pt x="3695255" y="3119869"/>
                  <a:pt x="3689984" y="3114908"/>
                  <a:pt x="3681302" y="3106847"/>
                </a:cubicBezTo>
                <a:cubicBezTo>
                  <a:pt x="3662699" y="3162037"/>
                  <a:pt x="3636344" y="3215057"/>
                  <a:pt x="3602237" y="3265907"/>
                </a:cubicBezTo>
                <a:cubicBezTo>
                  <a:pt x="3664249" y="3272108"/>
                  <a:pt x="3711688" y="3289161"/>
                  <a:pt x="3744554" y="3317067"/>
                </a:cubicBezTo>
                <a:lnTo>
                  <a:pt x="3740834" y="3330089"/>
                </a:lnTo>
                <a:cubicBezTo>
                  <a:pt x="3689984" y="3491940"/>
                  <a:pt x="3638669" y="3611622"/>
                  <a:pt x="3586889" y="3689137"/>
                </a:cubicBezTo>
                <a:cubicBezTo>
                  <a:pt x="3535110" y="3766651"/>
                  <a:pt x="3464881" y="3828353"/>
                  <a:pt x="3376204" y="3874242"/>
                </a:cubicBezTo>
                <a:lnTo>
                  <a:pt x="3841293" y="3874242"/>
                </a:lnTo>
                <a:cubicBezTo>
                  <a:pt x="3833851" y="3866180"/>
                  <a:pt x="3828270" y="3860289"/>
                  <a:pt x="3824549" y="3856568"/>
                </a:cubicBezTo>
                <a:cubicBezTo>
                  <a:pt x="3786722" y="3816881"/>
                  <a:pt x="3761917" y="3785565"/>
                  <a:pt x="3750135" y="3762621"/>
                </a:cubicBezTo>
                <a:cubicBezTo>
                  <a:pt x="3738353" y="3739676"/>
                  <a:pt x="3732462" y="3710841"/>
                  <a:pt x="3732462" y="3676114"/>
                </a:cubicBezTo>
                <a:cubicBezTo>
                  <a:pt x="3732462" y="3642628"/>
                  <a:pt x="3740834" y="3600460"/>
                  <a:pt x="3757577" y="3549610"/>
                </a:cubicBezTo>
                <a:lnTo>
                  <a:pt x="3788273" y="3454733"/>
                </a:lnTo>
                <a:cubicBezTo>
                  <a:pt x="3800675" y="3416285"/>
                  <a:pt x="3810907" y="3387140"/>
                  <a:pt x="3818968" y="3367296"/>
                </a:cubicBezTo>
                <a:lnTo>
                  <a:pt x="3859896" y="3410084"/>
                </a:lnTo>
                <a:cubicBezTo>
                  <a:pt x="3808426" y="3535348"/>
                  <a:pt x="3782691" y="3629606"/>
                  <a:pt x="3782691" y="3692858"/>
                </a:cubicBezTo>
                <a:cubicBezTo>
                  <a:pt x="3782691" y="3730065"/>
                  <a:pt x="3789048" y="3762466"/>
                  <a:pt x="3801760" y="3790061"/>
                </a:cubicBezTo>
                <a:cubicBezTo>
                  <a:pt x="3814472" y="3817656"/>
                  <a:pt x="3841293" y="3856258"/>
                  <a:pt x="3882220" y="3905868"/>
                </a:cubicBezTo>
                <a:lnTo>
                  <a:pt x="3898033" y="3925401"/>
                </a:lnTo>
                <a:lnTo>
                  <a:pt x="3424574" y="3925401"/>
                </a:lnTo>
                <a:lnTo>
                  <a:pt x="3443177" y="3950516"/>
                </a:lnTo>
                <a:lnTo>
                  <a:pt x="3945472" y="3950516"/>
                </a:lnTo>
                <a:cubicBezTo>
                  <a:pt x="3936170" y="3938734"/>
                  <a:pt x="3929349" y="3930052"/>
                  <a:pt x="3925008" y="3924471"/>
                </a:cubicBezTo>
                <a:cubicBezTo>
                  <a:pt x="3874159" y="3861219"/>
                  <a:pt x="3842068" y="3816106"/>
                  <a:pt x="3828735" y="3789131"/>
                </a:cubicBezTo>
                <a:cubicBezTo>
                  <a:pt x="3815403" y="3762156"/>
                  <a:pt x="3808736" y="3729134"/>
                  <a:pt x="3808736" y="3690067"/>
                </a:cubicBezTo>
                <a:cubicBezTo>
                  <a:pt x="3808736" y="3623714"/>
                  <a:pt x="3832610" y="3537518"/>
                  <a:pt x="3880360" y="3431478"/>
                </a:cubicBezTo>
                <a:lnTo>
                  <a:pt x="3889662" y="3442640"/>
                </a:lnTo>
                <a:cubicBezTo>
                  <a:pt x="3939891" y="3508373"/>
                  <a:pt x="3981129" y="3566974"/>
                  <a:pt x="4013375" y="3618443"/>
                </a:cubicBezTo>
                <a:lnTo>
                  <a:pt x="4030118" y="3645419"/>
                </a:lnTo>
                <a:cubicBezTo>
                  <a:pt x="4078487" y="3564183"/>
                  <a:pt x="4139568" y="3492870"/>
                  <a:pt x="4213362" y="3431478"/>
                </a:cubicBezTo>
                <a:lnTo>
                  <a:pt x="4231036" y="3472406"/>
                </a:lnTo>
                <a:lnTo>
                  <a:pt x="4223595" y="3481708"/>
                </a:lnTo>
                <a:cubicBezTo>
                  <a:pt x="4151041" y="3556742"/>
                  <a:pt x="4096470" y="3624645"/>
                  <a:pt x="4059884" y="3685416"/>
                </a:cubicBezTo>
                <a:lnTo>
                  <a:pt x="4081278" y="3690997"/>
                </a:lnTo>
                <a:cubicBezTo>
                  <a:pt x="4117865" y="3628985"/>
                  <a:pt x="4170264" y="3563563"/>
                  <a:pt x="4238477" y="3494730"/>
                </a:cubicBezTo>
                <a:lnTo>
                  <a:pt x="4341727" y="3766341"/>
                </a:lnTo>
                <a:lnTo>
                  <a:pt x="4213362" y="3874242"/>
                </a:lnTo>
                <a:lnTo>
                  <a:pt x="4683101" y="3874242"/>
                </a:lnTo>
                <a:lnTo>
                  <a:pt x="4543575" y="3766341"/>
                </a:lnTo>
                <a:lnTo>
                  <a:pt x="4375213" y="3309625"/>
                </a:lnTo>
                <a:cubicBezTo>
                  <a:pt x="4402499" y="3291022"/>
                  <a:pt x="4445596" y="3281720"/>
                  <a:pt x="4504508" y="3281720"/>
                </a:cubicBezTo>
                <a:cubicBezTo>
                  <a:pt x="4512569" y="3281720"/>
                  <a:pt x="4525592" y="3282340"/>
                  <a:pt x="4543575" y="3283580"/>
                </a:cubicBezTo>
                <a:cubicBezTo>
                  <a:pt x="4510089" y="3227770"/>
                  <a:pt x="4485284" y="3164518"/>
                  <a:pt x="4469162" y="3093824"/>
                </a:cubicBezTo>
                <a:cubicBezTo>
                  <a:pt x="4464201" y="3100026"/>
                  <a:pt x="4452418" y="3110568"/>
                  <a:pt x="4433814" y="3125450"/>
                </a:cubicBezTo>
                <a:lnTo>
                  <a:pt x="4403119" y="3151495"/>
                </a:lnTo>
                <a:cubicBezTo>
                  <a:pt x="4401878" y="3152735"/>
                  <a:pt x="4397537" y="3156146"/>
                  <a:pt x="4390096" y="3161727"/>
                </a:cubicBezTo>
                <a:lnTo>
                  <a:pt x="4259871" y="2814772"/>
                </a:lnTo>
                <a:lnTo>
                  <a:pt x="4353819" y="2705941"/>
                </a:lnTo>
                <a:lnTo>
                  <a:pt x="4329635" y="2695709"/>
                </a:lnTo>
                <a:lnTo>
                  <a:pt x="4231036" y="2809191"/>
                </a:lnTo>
                <a:lnTo>
                  <a:pt x="4368703" y="3175680"/>
                </a:lnTo>
                <a:lnTo>
                  <a:pt x="4331495" y="3196144"/>
                </a:lnTo>
                <a:lnTo>
                  <a:pt x="4178946" y="2790587"/>
                </a:lnTo>
                <a:lnTo>
                  <a:pt x="4275684" y="2680826"/>
                </a:lnTo>
                <a:close/>
                <a:moveTo>
                  <a:pt x="2236516" y="2680826"/>
                </a:moveTo>
                <a:lnTo>
                  <a:pt x="2361159" y="2794308"/>
                </a:lnTo>
                <a:lnTo>
                  <a:pt x="2361159" y="3212887"/>
                </a:lnTo>
                <a:cubicBezTo>
                  <a:pt x="2278684" y="3229010"/>
                  <a:pt x="2219153" y="3281720"/>
                  <a:pt x="2182566" y="3371017"/>
                </a:cubicBezTo>
                <a:lnTo>
                  <a:pt x="2196518" y="3380318"/>
                </a:lnTo>
                <a:cubicBezTo>
                  <a:pt x="2236826" y="3327608"/>
                  <a:pt x="2291706" y="3301254"/>
                  <a:pt x="2361159" y="3301254"/>
                </a:cubicBezTo>
                <a:lnTo>
                  <a:pt x="2361159" y="3335670"/>
                </a:lnTo>
                <a:cubicBezTo>
                  <a:pt x="2301008" y="3340631"/>
                  <a:pt x="2252949" y="3365746"/>
                  <a:pt x="2216982" y="3411014"/>
                </a:cubicBezTo>
                <a:lnTo>
                  <a:pt x="2236516" y="3420316"/>
                </a:lnTo>
                <a:cubicBezTo>
                  <a:pt x="2267522" y="3379388"/>
                  <a:pt x="2309070" y="3358924"/>
                  <a:pt x="2361159" y="3358924"/>
                </a:cubicBezTo>
                <a:lnTo>
                  <a:pt x="2361159" y="3765411"/>
                </a:lnTo>
                <a:lnTo>
                  <a:pt x="2236516" y="3874242"/>
                </a:lnTo>
                <a:lnTo>
                  <a:pt x="2666257" y="3874242"/>
                </a:lnTo>
                <a:lnTo>
                  <a:pt x="2547195" y="3773783"/>
                </a:lnTo>
                <a:lnTo>
                  <a:pt x="2547195" y="3312416"/>
                </a:lnTo>
                <a:cubicBezTo>
                  <a:pt x="2557737" y="3313036"/>
                  <a:pt x="2564868" y="3313656"/>
                  <a:pt x="2568589" y="3314276"/>
                </a:cubicBezTo>
                <a:lnTo>
                  <a:pt x="2662536" y="3322648"/>
                </a:lnTo>
                <a:cubicBezTo>
                  <a:pt x="2681760" y="3324508"/>
                  <a:pt x="2712146" y="3325438"/>
                  <a:pt x="2753694" y="3325438"/>
                </a:cubicBezTo>
                <a:cubicBezTo>
                  <a:pt x="2831208" y="3325438"/>
                  <a:pt x="2899111" y="3321097"/>
                  <a:pt x="2957402" y="3312416"/>
                </a:cubicBezTo>
                <a:lnTo>
                  <a:pt x="2957402" y="3345902"/>
                </a:lnTo>
                <a:cubicBezTo>
                  <a:pt x="2913374" y="3362025"/>
                  <a:pt x="2861594" y="3370087"/>
                  <a:pt x="2802063" y="3370087"/>
                </a:cubicBezTo>
                <a:cubicBezTo>
                  <a:pt x="2765476" y="3370087"/>
                  <a:pt x="2706255" y="3366986"/>
                  <a:pt x="2624399" y="3360785"/>
                </a:cubicBezTo>
                <a:lnTo>
                  <a:pt x="2597424" y="3358924"/>
                </a:lnTo>
                <a:lnTo>
                  <a:pt x="2597424" y="3786805"/>
                </a:lnTo>
                <a:lnTo>
                  <a:pt x="2723928" y="3925401"/>
                </a:lnTo>
                <a:lnTo>
                  <a:pt x="2270002" y="3925401"/>
                </a:lnTo>
                <a:lnTo>
                  <a:pt x="2294187" y="3950516"/>
                </a:lnTo>
                <a:lnTo>
                  <a:pt x="2775088" y="3950516"/>
                </a:lnTo>
                <a:lnTo>
                  <a:pt x="2621609" y="3773783"/>
                </a:lnTo>
                <a:lnTo>
                  <a:pt x="2621609" y="3380318"/>
                </a:lnTo>
                <a:lnTo>
                  <a:pt x="2634631" y="3381249"/>
                </a:lnTo>
                <a:cubicBezTo>
                  <a:pt x="2690442" y="3386830"/>
                  <a:pt x="2744392" y="3389620"/>
                  <a:pt x="2796482" y="3389620"/>
                </a:cubicBezTo>
                <a:cubicBezTo>
                  <a:pt x="2851672" y="3389620"/>
                  <a:pt x="2905312" y="3383419"/>
                  <a:pt x="2957402" y="3371017"/>
                </a:cubicBezTo>
                <a:lnTo>
                  <a:pt x="2957402" y="3765411"/>
                </a:lnTo>
                <a:lnTo>
                  <a:pt x="2829968" y="3874242"/>
                </a:lnTo>
                <a:lnTo>
                  <a:pt x="3257849" y="3874242"/>
                </a:lnTo>
                <a:lnTo>
                  <a:pt x="3145298" y="3773783"/>
                </a:lnTo>
                <a:lnTo>
                  <a:pt x="3145298" y="2804540"/>
                </a:lnTo>
                <a:lnTo>
                  <a:pt x="3273662" y="2680826"/>
                </a:lnTo>
                <a:lnTo>
                  <a:pt x="2843921" y="2680826"/>
                </a:lnTo>
                <a:lnTo>
                  <a:pt x="2957402" y="2785006"/>
                </a:lnTo>
                <a:lnTo>
                  <a:pt x="2957402" y="3212887"/>
                </a:lnTo>
                <a:cubicBezTo>
                  <a:pt x="2910893" y="3219088"/>
                  <a:pt x="2855393" y="3222189"/>
                  <a:pt x="2790901" y="3222189"/>
                </a:cubicBezTo>
                <a:cubicBezTo>
                  <a:pt x="2746252" y="3222189"/>
                  <a:pt x="2700053" y="3220018"/>
                  <a:pt x="2652305" y="3215677"/>
                </a:cubicBezTo>
                <a:lnTo>
                  <a:pt x="2621609" y="3212887"/>
                </a:lnTo>
                <a:lnTo>
                  <a:pt x="2621609" y="2825003"/>
                </a:lnTo>
                <a:lnTo>
                  <a:pt x="2717417" y="2730126"/>
                </a:lnTo>
                <a:lnTo>
                  <a:pt x="2698813" y="2713383"/>
                </a:lnTo>
                <a:lnTo>
                  <a:pt x="2597424" y="2813841"/>
                </a:lnTo>
                <a:lnTo>
                  <a:pt x="2597424" y="3211957"/>
                </a:lnTo>
                <a:cubicBezTo>
                  <a:pt x="2578200" y="3210716"/>
                  <a:pt x="2561457" y="3208856"/>
                  <a:pt x="2547195" y="3206376"/>
                </a:cubicBezTo>
                <a:lnTo>
                  <a:pt x="2547195" y="2804540"/>
                </a:lnTo>
                <a:lnTo>
                  <a:pt x="2673698" y="2680826"/>
                </a:lnTo>
                <a:close/>
                <a:moveTo>
                  <a:pt x="1026506" y="2680826"/>
                </a:moveTo>
                <a:lnTo>
                  <a:pt x="1032087" y="2690128"/>
                </a:lnTo>
                <a:cubicBezTo>
                  <a:pt x="1087898" y="2796168"/>
                  <a:pt x="1129135" y="2892286"/>
                  <a:pt x="1155800" y="2978482"/>
                </a:cubicBezTo>
                <a:lnTo>
                  <a:pt x="1166963" y="2978482"/>
                </a:lnTo>
                <a:cubicBezTo>
                  <a:pt x="1170683" y="2900968"/>
                  <a:pt x="1190217" y="2845932"/>
                  <a:pt x="1225564" y="2813376"/>
                </a:cubicBezTo>
                <a:cubicBezTo>
                  <a:pt x="1260910" y="2780820"/>
                  <a:pt x="1318581" y="2764542"/>
                  <a:pt x="1398576" y="2764542"/>
                </a:cubicBezTo>
                <a:cubicBezTo>
                  <a:pt x="1427102" y="2764542"/>
                  <a:pt x="1457177" y="2766403"/>
                  <a:pt x="1488803" y="2770123"/>
                </a:cubicBezTo>
                <a:lnTo>
                  <a:pt x="1488803" y="2815702"/>
                </a:lnTo>
                <a:lnTo>
                  <a:pt x="1478571" y="2815702"/>
                </a:lnTo>
                <a:lnTo>
                  <a:pt x="1422761" y="2814772"/>
                </a:lnTo>
                <a:cubicBezTo>
                  <a:pt x="1352067" y="2814772"/>
                  <a:pt x="1301373" y="2829034"/>
                  <a:pt x="1270677" y="2857560"/>
                </a:cubicBezTo>
                <a:cubicBezTo>
                  <a:pt x="1239981" y="2886085"/>
                  <a:pt x="1221223" y="2936625"/>
                  <a:pt x="1214401" y="3009178"/>
                </a:cubicBezTo>
                <a:lnTo>
                  <a:pt x="1238586" y="3009178"/>
                </a:lnTo>
                <a:cubicBezTo>
                  <a:pt x="1243547" y="2945927"/>
                  <a:pt x="1259515" y="2901743"/>
                  <a:pt x="1286490" y="2876628"/>
                </a:cubicBezTo>
                <a:cubicBezTo>
                  <a:pt x="1313465" y="2851513"/>
                  <a:pt x="1358889" y="2838956"/>
                  <a:pt x="1422761" y="2838956"/>
                </a:cubicBezTo>
                <a:lnTo>
                  <a:pt x="1488803" y="2839886"/>
                </a:lnTo>
                <a:lnTo>
                  <a:pt x="1488803" y="3765411"/>
                </a:lnTo>
                <a:lnTo>
                  <a:pt x="1358579" y="3874242"/>
                </a:lnTo>
                <a:lnTo>
                  <a:pt x="1783669" y="3874242"/>
                </a:lnTo>
                <a:lnTo>
                  <a:pt x="1673908" y="3772853"/>
                </a:lnTo>
                <a:lnTo>
                  <a:pt x="1673908" y="2764542"/>
                </a:lnTo>
                <a:lnTo>
                  <a:pt x="1685070" y="2764542"/>
                </a:lnTo>
                <a:cubicBezTo>
                  <a:pt x="1712976" y="2762062"/>
                  <a:pt x="1740881" y="2760821"/>
                  <a:pt x="1768786" y="2760821"/>
                </a:cubicBezTo>
                <a:cubicBezTo>
                  <a:pt x="1836999" y="2760821"/>
                  <a:pt x="1887694" y="2774464"/>
                  <a:pt x="1920870" y="2801749"/>
                </a:cubicBezTo>
                <a:cubicBezTo>
                  <a:pt x="1954046" y="2829034"/>
                  <a:pt x="1979626" y="2878024"/>
                  <a:pt x="1997609" y="2948717"/>
                </a:cubicBezTo>
                <a:lnTo>
                  <a:pt x="2000400" y="2960809"/>
                </a:lnTo>
                <a:lnTo>
                  <a:pt x="2009702" y="2967321"/>
                </a:lnTo>
                <a:lnTo>
                  <a:pt x="2011562" y="2962670"/>
                </a:lnTo>
                <a:cubicBezTo>
                  <a:pt x="2030166" y="2903138"/>
                  <a:pt x="2050319" y="2853529"/>
                  <a:pt x="2072024" y="2813841"/>
                </a:cubicBezTo>
                <a:lnTo>
                  <a:pt x="2135275" y="2702220"/>
                </a:lnTo>
                <a:cubicBezTo>
                  <a:pt x="2137136" y="2698500"/>
                  <a:pt x="2140857" y="2691368"/>
                  <a:pt x="2146438" y="2680826"/>
                </a:cubicBezTo>
                <a:close/>
                <a:moveTo>
                  <a:pt x="9498770" y="2668734"/>
                </a:moveTo>
                <a:cubicBezTo>
                  <a:pt x="9341260" y="2668734"/>
                  <a:pt x="9215996" y="2723924"/>
                  <a:pt x="9122978" y="2834305"/>
                </a:cubicBezTo>
                <a:cubicBezTo>
                  <a:pt x="9029961" y="2944686"/>
                  <a:pt x="8983452" y="3093514"/>
                  <a:pt x="8983452" y="3280790"/>
                </a:cubicBezTo>
                <a:cubicBezTo>
                  <a:pt x="8983452" y="3499691"/>
                  <a:pt x="9051355" y="3664952"/>
                  <a:pt x="9187160" y="3776573"/>
                </a:cubicBezTo>
                <a:cubicBezTo>
                  <a:pt x="9279558" y="3852228"/>
                  <a:pt x="9384978" y="3890055"/>
                  <a:pt x="9503420" y="3890055"/>
                </a:cubicBezTo>
                <a:cubicBezTo>
                  <a:pt x="9653489" y="3890055"/>
                  <a:pt x="9773016" y="3836415"/>
                  <a:pt x="9862003" y="3729134"/>
                </a:cubicBezTo>
                <a:cubicBezTo>
                  <a:pt x="9950990" y="3621854"/>
                  <a:pt x="9995483" y="3477987"/>
                  <a:pt x="9995483" y="3297533"/>
                </a:cubicBezTo>
                <a:cubicBezTo>
                  <a:pt x="9995483" y="3106537"/>
                  <a:pt x="9950370" y="2953988"/>
                  <a:pt x="9860143" y="2839886"/>
                </a:cubicBezTo>
                <a:cubicBezTo>
                  <a:pt x="9769916" y="2725785"/>
                  <a:pt x="9649458" y="2668734"/>
                  <a:pt x="9498770" y="2668734"/>
                </a:cubicBezTo>
                <a:close/>
                <a:moveTo>
                  <a:pt x="9099984" y="2409215"/>
                </a:moveTo>
                <a:cubicBezTo>
                  <a:pt x="9012548" y="2484869"/>
                  <a:pt x="8920771" y="2599281"/>
                  <a:pt x="8824652" y="2752450"/>
                </a:cubicBezTo>
                <a:lnTo>
                  <a:pt x="8770702" y="2838026"/>
                </a:lnTo>
                <a:lnTo>
                  <a:pt x="8427468" y="3379388"/>
                </a:lnTo>
                <a:lnTo>
                  <a:pt x="8427468" y="3750528"/>
                </a:lnTo>
                <a:lnTo>
                  <a:pt x="8568854" y="3925401"/>
                </a:lnTo>
                <a:lnTo>
                  <a:pt x="8024702" y="3925401"/>
                </a:lnTo>
                <a:lnTo>
                  <a:pt x="8035864" y="3950516"/>
                </a:lnTo>
                <a:lnTo>
                  <a:pt x="8618154" y="3950516"/>
                </a:lnTo>
                <a:lnTo>
                  <a:pt x="8452582" y="3750528"/>
                </a:lnTo>
                <a:lnTo>
                  <a:pt x="8452582" y="3385900"/>
                </a:lnTo>
                <a:lnTo>
                  <a:pt x="8789306" y="2855699"/>
                </a:lnTo>
                <a:cubicBezTo>
                  <a:pt x="8863100" y="2738497"/>
                  <a:pt x="8918755" y="2655092"/>
                  <a:pt x="8956272" y="2605482"/>
                </a:cubicBezTo>
                <a:cubicBezTo>
                  <a:pt x="8993790" y="2555872"/>
                  <a:pt x="9038592" y="2506263"/>
                  <a:pt x="9090682" y="2456654"/>
                </a:cubicBezTo>
                <a:lnTo>
                  <a:pt x="9099984" y="2447352"/>
                </a:lnTo>
                <a:close/>
                <a:moveTo>
                  <a:pt x="9058126" y="2353404"/>
                </a:moveTo>
                <a:lnTo>
                  <a:pt x="9046964" y="2358986"/>
                </a:lnTo>
                <a:cubicBezTo>
                  <a:pt x="8931003" y="2422857"/>
                  <a:pt x="8782794" y="2476498"/>
                  <a:pt x="8602340" y="2519906"/>
                </a:cubicBezTo>
                <a:cubicBezTo>
                  <a:pt x="8655050" y="2570755"/>
                  <a:pt x="8681406" y="2616024"/>
                  <a:pt x="8681406" y="2655711"/>
                </a:cubicBezTo>
                <a:cubicBezTo>
                  <a:pt x="8681406" y="2702840"/>
                  <a:pt x="8651330" y="2774154"/>
                  <a:pt x="8591178" y="2869652"/>
                </a:cubicBezTo>
                <a:lnTo>
                  <a:pt x="8382819" y="3198004"/>
                </a:lnTo>
                <a:lnTo>
                  <a:pt x="8125161" y="2800819"/>
                </a:lnTo>
                <a:lnTo>
                  <a:pt x="8209807" y="2722684"/>
                </a:lnTo>
                <a:lnTo>
                  <a:pt x="8190273" y="2707801"/>
                </a:lnTo>
                <a:lnTo>
                  <a:pt x="8092605" y="2800819"/>
                </a:lnTo>
                <a:lnTo>
                  <a:pt x="8368867" y="3220328"/>
                </a:lnTo>
                <a:lnTo>
                  <a:pt x="8339101" y="3267767"/>
                </a:lnTo>
                <a:lnTo>
                  <a:pt x="8029353" y="2800819"/>
                </a:lnTo>
                <a:lnTo>
                  <a:pt x="8144694" y="2680826"/>
                </a:lnTo>
                <a:lnTo>
                  <a:pt x="7674956" y="2680826"/>
                </a:lnTo>
                <a:lnTo>
                  <a:pt x="7685188" y="2689198"/>
                </a:lnTo>
                <a:cubicBezTo>
                  <a:pt x="7740378" y="2732606"/>
                  <a:pt x="7782080" y="2770123"/>
                  <a:pt x="7810296" y="2801749"/>
                </a:cubicBezTo>
                <a:cubicBezTo>
                  <a:pt x="7838512" y="2833375"/>
                  <a:pt x="7874633" y="2883605"/>
                  <a:pt x="7918662" y="2952438"/>
                </a:cubicBezTo>
                <a:lnTo>
                  <a:pt x="7967031" y="3029642"/>
                </a:lnTo>
                <a:lnTo>
                  <a:pt x="8190273" y="3372877"/>
                </a:lnTo>
                <a:lnTo>
                  <a:pt x="8190273" y="3750528"/>
                </a:lnTo>
                <a:lnTo>
                  <a:pt x="8056328" y="3874242"/>
                </a:lnTo>
                <a:lnTo>
                  <a:pt x="8509323" y="3874242"/>
                </a:lnTo>
                <a:lnTo>
                  <a:pt x="8374448" y="3750528"/>
                </a:lnTo>
                <a:lnTo>
                  <a:pt x="8374448" y="3372877"/>
                </a:lnTo>
                <a:lnTo>
                  <a:pt x="8720472" y="2819423"/>
                </a:lnTo>
                <a:cubicBezTo>
                  <a:pt x="8732254" y="2800199"/>
                  <a:pt x="8752098" y="2767953"/>
                  <a:pt x="8780004" y="2722684"/>
                </a:cubicBezTo>
                <a:cubicBezTo>
                  <a:pt x="8851938" y="2603622"/>
                  <a:pt x="8943404" y="2486419"/>
                  <a:pt x="9054406" y="2371078"/>
                </a:cubicBezTo>
                <a:lnTo>
                  <a:pt x="9063707" y="2360846"/>
                </a:lnTo>
                <a:close/>
                <a:moveTo>
                  <a:pt x="0" y="0"/>
                </a:moveTo>
                <a:lnTo>
                  <a:pt x="12192000" y="0"/>
                </a:lnTo>
                <a:lnTo>
                  <a:pt x="12192000" y="6955971"/>
                </a:lnTo>
                <a:lnTo>
                  <a:pt x="0" y="695597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2573001" y="2083525"/>
            <a:ext cx="45719" cy="27889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42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91667E-6 -4.44444E-6 L -1.03307 -0.01435 " pathEditMode="relative" rAng="0" ptsTypes="AA">
                                      <p:cBhvr>
                                        <p:cTn id="6" dur="2500" fill="hold"/>
                                        <p:tgtEl>
                                          <p:spTgt spid="8"/>
                                        </p:tgtEl>
                                        <p:attrNameLst>
                                          <p:attrName>ppt_x</p:attrName>
                                          <p:attrName>ppt_y</p:attrName>
                                        </p:attrNameLst>
                                      </p:cBhvr>
                                      <p:rCtr x="-51654" y="-718"/>
                                    </p:animMotion>
                                  </p:childTnLst>
                                </p:cTn>
                              </p:par>
                              <p:par>
                                <p:cTn id="7" presetID="35" presetClass="path" presetSubtype="0" accel="50000" decel="50000" fill="hold" nodeType="withEffect">
                                  <p:stCondLst>
                                    <p:cond delay="0"/>
                                  </p:stCondLst>
                                  <p:childTnLst>
                                    <p:animMotion origin="layout" path="M 3.95833E-6 4.07407E-6 L -1.06628 4.07407E-6 " pathEditMode="relative" rAng="0" ptsTypes="AA">
                                      <p:cBhvr>
                                        <p:cTn id="8" dur="2500" fill="hold"/>
                                        <p:tgtEl>
                                          <p:spTgt spid="9"/>
                                        </p:tgtEl>
                                        <p:attrNameLst>
                                          <p:attrName>ppt_x</p:attrName>
                                          <p:attrName>ppt_y</p:attrName>
                                        </p:attrNameLst>
                                      </p:cBhvr>
                                      <p:rCtr x="-533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2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Phân</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chia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công</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việc</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61884"/>
            <a:ext cx="10515600" cy="5557531"/>
          </a:xfrm>
        </p:spPr>
        <p:txBody>
          <a:bodyPr/>
          <a:lstStyle/>
          <a:p>
            <a:pPr marL="0" indent="0">
              <a:buNone/>
            </a:pPr>
            <a:r>
              <a:rPr lang="vi-VN" dirty="0" smtClean="0"/>
              <a:t> </a:t>
            </a:r>
            <a:r>
              <a:rPr lang="vi-VN" sz="3200" dirty="0" smtClean="0">
                <a:solidFill>
                  <a:schemeClr val="bg1"/>
                </a:solidFill>
                <a:latin typeface="Times New Roman" panose="02020603050405020304" pitchFamily="18" charset="0"/>
                <a:cs typeface="Times New Roman" panose="02020603050405020304" pitchFamily="18" charset="0"/>
              </a:rPr>
              <a:t>Trang chủ: Tầm quan trọng của Tết Nguyên Đán trong văn hóa và đời sống người Việt.  </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Bích</a:t>
            </a:r>
            <a:r>
              <a:rPr lang="vi-VN" sz="3200" dirty="0" smtClean="0">
                <a:solidFill>
                  <a:schemeClr val="bg1"/>
                </a:solidFill>
                <a:latin typeface="Times New Roman" panose="02020603050405020304" pitchFamily="18" charset="0"/>
                <a:cs typeface="Times New Roman" panose="02020603050405020304" pitchFamily="18" charset="0"/>
              </a:rPr>
              <a:t> L</a:t>
            </a:r>
            <a:r>
              <a:rPr lang="en-US" sz="3200" dirty="0" err="1" smtClean="0">
                <a:solidFill>
                  <a:schemeClr val="bg1"/>
                </a:solidFill>
                <a:latin typeface="Times New Roman" panose="02020603050405020304" pitchFamily="18" charset="0"/>
                <a:cs typeface="Times New Roman" panose="02020603050405020304" pitchFamily="18" charset="0"/>
              </a:rPr>
              <a:t>iễu</a:t>
            </a:r>
            <a:r>
              <a:rPr lang="en-US" sz="3200" dirty="0" smtClean="0">
                <a:solidFill>
                  <a:schemeClr val="bg1"/>
                </a:solidFill>
                <a:latin typeface="Times New Roman" panose="02020603050405020304" pitchFamily="18" charset="0"/>
                <a:cs typeface="Times New Roman" panose="02020603050405020304" pitchFamily="18" charset="0"/>
              </a:rPr>
              <a:t>,</a:t>
            </a:r>
            <a:r>
              <a:rPr lang="vi-VN"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Trương</a:t>
            </a:r>
            <a:r>
              <a:rPr lang="vi-VN" sz="3200" dirty="0" smtClean="0">
                <a:solidFill>
                  <a:schemeClr val="bg1"/>
                </a:solidFill>
                <a:latin typeface="Times New Roman" panose="02020603050405020304" pitchFamily="18" charset="0"/>
                <a:cs typeface="Times New Roman" panose="02020603050405020304" pitchFamily="18" charset="0"/>
              </a:rPr>
              <a:t> Dương</a:t>
            </a:r>
            <a:r>
              <a:rPr lang="en-US" sz="3200" dirty="0" smtClean="0">
                <a:solidFill>
                  <a:schemeClr val="bg1"/>
                </a:solidFill>
                <a:latin typeface="Times New Roman" panose="02020603050405020304" pitchFamily="18" charset="0"/>
                <a:cs typeface="Times New Roman" panose="02020603050405020304" pitchFamily="18" charset="0"/>
              </a:rPr>
              <a:t>,</a:t>
            </a:r>
            <a:r>
              <a:rPr lang="vi-VN" sz="3200" dirty="0" smtClean="0">
                <a:solidFill>
                  <a:schemeClr val="bg1"/>
                </a:solidFill>
                <a:latin typeface="Times New Roman" panose="02020603050405020304" pitchFamily="18" charset="0"/>
                <a:cs typeface="Times New Roman" panose="02020603050405020304" pitchFamily="18" charset="0"/>
              </a:rPr>
              <a:t>  Yến Nhi</a:t>
            </a:r>
            <a:r>
              <a:rPr lang="en-US" sz="3200"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vi-VN" sz="3200" dirty="0" smtClean="0">
                <a:solidFill>
                  <a:schemeClr val="bg1"/>
                </a:solidFill>
                <a:latin typeface="Times New Roman" panose="02020603050405020304" pitchFamily="18" charset="0"/>
                <a:cs typeface="Times New Roman" panose="02020603050405020304" pitchFamily="18" charset="0"/>
              </a:rPr>
              <a:t> Trang thành viên 1: Các phong tục truyền thống trong dịp Tết (gói bánh chưng, lì xì, chúc Tết)</a:t>
            </a:r>
            <a:r>
              <a:rPr lang="en-US" sz="3200" dirty="0" smtClean="0">
                <a:solidFill>
                  <a:schemeClr val="bg1"/>
                </a:solidFill>
                <a:latin typeface="Times New Roman" panose="02020603050405020304" pitchFamily="18" charset="0"/>
                <a:cs typeface="Times New Roman" panose="02020603050405020304" pitchFamily="18" charset="0"/>
              </a:rPr>
              <a:t> ( </a:t>
            </a:r>
            <a:r>
              <a:rPr lang="vi-VN" sz="3200" dirty="0" smtClean="0">
                <a:solidFill>
                  <a:schemeClr val="bg1"/>
                </a:solidFill>
                <a:latin typeface="Times New Roman" panose="02020603050405020304" pitchFamily="18" charset="0"/>
                <a:cs typeface="Times New Roman" panose="02020603050405020304" pitchFamily="18" charset="0"/>
              </a:rPr>
              <a:t>Minh Châu</a:t>
            </a:r>
            <a:r>
              <a:rPr lang="en-US" sz="3200" dirty="0" smtClean="0">
                <a:solidFill>
                  <a:schemeClr val="bg1"/>
                </a:solidFill>
                <a:latin typeface="Times New Roman" panose="02020603050405020304" pitchFamily="18" charset="0"/>
                <a:cs typeface="Times New Roman" panose="02020603050405020304" pitchFamily="18" charset="0"/>
              </a:rPr>
              <a:t>,</a:t>
            </a:r>
            <a:r>
              <a:rPr lang="vi-VN" sz="3200" dirty="0" smtClean="0">
                <a:solidFill>
                  <a:schemeClr val="bg1"/>
                </a:solidFill>
                <a:latin typeface="Times New Roman" panose="02020603050405020304" pitchFamily="18" charset="0"/>
                <a:cs typeface="Times New Roman" panose="02020603050405020304" pitchFamily="18" charset="0"/>
              </a:rPr>
              <a:t> Nguyễn Ngân </a:t>
            </a:r>
            <a:r>
              <a:rPr lang="en-US" sz="3200"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Trang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thành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viên</a:t>
            </a:r>
            <a:r>
              <a:rPr lang="en-US" sz="3200" dirty="0" smtClean="0">
                <a:solidFill>
                  <a:schemeClr val="bg1"/>
                </a:solidFill>
                <a:latin typeface="Times New Roman" panose="02020603050405020304" pitchFamily="18" charset="0"/>
                <a:cs typeface="Times New Roman" panose="02020603050405020304" pitchFamily="18" charset="0"/>
              </a:rPr>
              <a:t> 2: </a:t>
            </a:r>
            <a:r>
              <a:rPr lang="en-US" sz="3200" dirty="0" err="1" smtClean="0">
                <a:solidFill>
                  <a:schemeClr val="bg1"/>
                </a:solidFill>
                <a:latin typeface="Times New Roman" panose="02020603050405020304" pitchFamily="18" charset="0"/>
                <a:cs typeface="Times New Roman" panose="02020603050405020304" pitchFamily="18" charset="0"/>
              </a:rPr>
              <a:t>Những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hoạt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động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Tết</a:t>
            </a:r>
            <a:r>
              <a:rPr lang="en-US" sz="3200" dirty="0" smtClean="0">
                <a:solidFill>
                  <a:schemeClr val="bg1"/>
                </a:solidFill>
                <a:latin typeface="Times New Roman" panose="02020603050405020304" pitchFamily="18" charset="0"/>
                <a:cs typeface="Times New Roman" panose="02020603050405020304" pitchFamily="18" charset="0"/>
              </a:rPr>
              <a:t> hiện </a:t>
            </a:r>
            <a:r>
              <a:rPr lang="en-US" sz="3200" dirty="0" err="1" smtClean="0">
                <a:solidFill>
                  <a:schemeClr val="bg1"/>
                </a:solidFill>
                <a:latin typeface="Times New Roman" panose="02020603050405020304" pitchFamily="18" charset="0"/>
                <a:cs typeface="Times New Roman" panose="02020603050405020304" pitchFamily="18" charset="0"/>
              </a:rPr>
              <a:t>đại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kết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nối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truyền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thống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với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cuộc</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sống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mới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Trường</a:t>
            </a:r>
            <a:r>
              <a:rPr lang="en-US" sz="3200" dirty="0" smtClean="0">
                <a:solidFill>
                  <a:schemeClr val="bg1"/>
                </a:solidFill>
                <a:latin typeface="Times New Roman" panose="02020603050405020304" pitchFamily="18" charset="0"/>
                <a:cs typeface="Times New Roman" panose="02020603050405020304" pitchFamily="18" charset="0"/>
              </a:rPr>
              <a:t> An, </a:t>
            </a:r>
            <a:r>
              <a:rPr lang="en-US" sz="3200" dirty="0" err="1" smtClean="0">
                <a:solidFill>
                  <a:schemeClr val="bg1"/>
                </a:solidFill>
                <a:latin typeface="Times New Roman" panose="02020603050405020304" pitchFamily="18" charset="0"/>
                <a:cs typeface="Times New Roman" panose="02020603050405020304" pitchFamily="18" charset="0"/>
              </a:rPr>
              <a:t>Mộng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Nghi</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Gia</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Huy</a:t>
            </a:r>
            <a:r>
              <a:rPr lang="en-US" sz="3200"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Trang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bổ</a:t>
            </a:r>
            <a:r>
              <a:rPr lang="en-US" sz="3200" dirty="0" smtClean="0">
                <a:solidFill>
                  <a:schemeClr val="bg1"/>
                </a:solidFill>
                <a:latin typeface="Times New Roman" panose="02020603050405020304" pitchFamily="18" charset="0"/>
                <a:cs typeface="Times New Roman" panose="02020603050405020304" pitchFamily="18" charset="0"/>
              </a:rPr>
              <a:t> sung: </a:t>
            </a:r>
            <a:r>
              <a:rPr lang="en-US" sz="3200" dirty="0" err="1" smtClean="0">
                <a:solidFill>
                  <a:schemeClr val="bg1"/>
                </a:solidFill>
                <a:latin typeface="Times New Roman" panose="02020603050405020304" pitchFamily="18" charset="0"/>
                <a:cs typeface="Times New Roman" panose="02020603050405020304" pitchFamily="18" charset="0"/>
              </a:rPr>
              <a:t>Biểu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mẫu</a:t>
            </a:r>
            <a:r>
              <a:rPr lang="en-US" sz="3200" dirty="0" smtClean="0">
                <a:solidFill>
                  <a:schemeClr val="bg1"/>
                </a:solidFill>
                <a:latin typeface="Times New Roman" panose="02020603050405020304" pitchFamily="18" charset="0"/>
                <a:cs typeface="Times New Roman" panose="02020603050405020304" pitchFamily="18" charset="0"/>
              </a:rPr>
              <a:t> chia </a:t>
            </a:r>
            <a:r>
              <a:rPr lang="en-US" sz="3200" dirty="0" err="1" smtClean="0">
                <a:solidFill>
                  <a:schemeClr val="bg1"/>
                </a:solidFill>
                <a:latin typeface="Times New Roman" panose="02020603050405020304" pitchFamily="18" charset="0"/>
                <a:cs typeface="Times New Roman" panose="02020603050405020304" pitchFamily="18" charset="0"/>
              </a:rPr>
              <a:t>sẻ</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kỷ</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niệm</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Tết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đáng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nhớ</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hoặc</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kế</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hoạch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Tết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năm</a:t>
            </a:r>
            <a:r>
              <a:rPr lang="en-US" sz="3200" dirty="0" smtClean="0">
                <a:solidFill>
                  <a:schemeClr val="bg1"/>
                </a:solidFill>
                <a:latin typeface="Times New Roman" panose="02020603050405020304" pitchFamily="18" charset="0"/>
                <a:cs typeface="Times New Roman" panose="02020603050405020304" pitchFamily="18" charset="0"/>
              </a:rPr>
              <a:t> nay ( </a:t>
            </a:r>
            <a:r>
              <a:rPr lang="en-US" sz="3200" dirty="0" err="1" smtClean="0">
                <a:solidFill>
                  <a:schemeClr val="bg1"/>
                </a:solidFill>
                <a:latin typeface="Times New Roman" panose="02020603050405020304" pitchFamily="18" charset="0"/>
                <a:cs typeface="Times New Roman" panose="02020603050405020304" pitchFamily="18" charset="0"/>
              </a:rPr>
              <a:t>Văn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Hậu</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Thảo</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Ngân</a:t>
            </a:r>
            <a:r>
              <a:rPr lang="en-US" sz="3200"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en-US" sz="3200" dirty="0" err="1" smtClean="0">
                <a:solidFill>
                  <a:schemeClr val="bg1"/>
                </a:solidFill>
                <a:latin typeface="Times New Roman" panose="02020603050405020304" pitchFamily="18" charset="0"/>
                <a:cs typeface="Times New Roman" panose="02020603050405020304" pitchFamily="18" charset="0"/>
              </a:rPr>
              <a:t>Làm</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ppt</a:t>
            </a:r>
            <a:r>
              <a:rPr lang="en-US" sz="3200" dirty="0" smtClean="0">
                <a:solidFill>
                  <a:schemeClr val="bg1"/>
                </a:solidFill>
                <a:latin typeface="Times New Roman" panose="02020603050405020304" pitchFamily="18" charset="0"/>
                <a:cs typeface="Times New Roman" panose="02020603050405020304" pitchFamily="18" charset="0"/>
              </a:rPr>
              <a:t>: ( </a:t>
            </a:r>
            <a:r>
              <a:rPr lang="en-US" sz="3200" dirty="0" err="1" smtClean="0">
                <a:solidFill>
                  <a:schemeClr val="bg1"/>
                </a:solidFill>
                <a:latin typeface="Times New Roman" panose="02020603050405020304" pitchFamily="18" charset="0"/>
                <a:cs typeface="Times New Roman" panose="02020603050405020304" pitchFamily="18" charset="0"/>
              </a:rPr>
              <a:t>Đăng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Khoa</a:t>
            </a:r>
            <a:r>
              <a:rPr lang="en-US" sz="3200" dirty="0">
                <a:solidFill>
                  <a:schemeClr val="bg1"/>
                </a:solidFill>
                <a:latin typeface="Times New Roman" panose="02020603050405020304" pitchFamily="18" charset="0"/>
                <a:cs typeface="Times New Roman" panose="02020603050405020304" pitchFamily="18" charset="0"/>
              </a:rPr>
              <a: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Thanh</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Khiết</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162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5180" y="-157316"/>
            <a:ext cx="10515600" cy="1325563"/>
          </a:xfrm>
          <a:noFill/>
        </p:spPr>
        <p:txBody>
          <a:bodyPr>
            <a:normAutofit/>
          </a:bodyPr>
          <a:lstStyle/>
          <a:p>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Ý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Tưởng</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Tết</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Nguyên</a:t>
            </a:r>
            <a:r>
              <a:rPr lang="en-US" sz="54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sz="5400" b="1" dirty="0" err="1"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Đán</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5180" y="901391"/>
            <a:ext cx="10515600" cy="5253601"/>
          </a:xfrm>
        </p:spPr>
        <p:txBody>
          <a:bodyPr/>
          <a:lstStyle/>
          <a:p>
            <a:pPr marL="0" indent="0">
              <a:buNone/>
            </a:pPr>
            <a:r>
              <a:rPr lang="vi-VN" sz="3200" dirty="0" smtClean="0">
                <a:solidFill>
                  <a:schemeClr val="bg1"/>
                </a:solidFill>
                <a:latin typeface="+mj-lt"/>
              </a:rPr>
              <a:t>1 Trang chủ</a:t>
            </a:r>
            <a:r>
              <a:rPr lang="en-US" sz="3200" dirty="0">
                <a:solidFill>
                  <a:schemeClr val="bg1"/>
                </a:solidFill>
                <a:latin typeface="+mj-lt"/>
              </a:rPr>
              <a:t>:</a:t>
            </a:r>
            <a:endParaRPr lang="en-US" sz="3200" dirty="0" smtClean="0">
              <a:solidFill>
                <a:schemeClr val="bg1"/>
              </a:solidFill>
              <a:latin typeface="+mj-lt"/>
            </a:endParaRPr>
          </a:p>
          <a:p>
            <a:pPr marL="0" indent="0">
              <a:buNone/>
            </a:pPr>
            <a:r>
              <a:rPr lang="vi-VN" sz="3200" dirty="0" smtClean="0">
                <a:solidFill>
                  <a:schemeClr val="bg1"/>
                </a:solidFill>
                <a:latin typeface="+mj-lt"/>
              </a:rPr>
              <a:t>Tết Nguyên Đán giữ vai trò vô cùng quan trọng trong đời sống và văn hóa của người Việt, bởi đây không chỉ là thời khắc chuyển giao giữa năm cũ và năm mới mà còn là dịp thiêng liêng để con người hướng về cội nguồn. Tết là thời điểm sum họp gia đình, khi những người con dù đi xa đến đâu cũng mong được trở về quây quần bên ông bà, cha mẹ, cùng nhau chuẩn bị Tết và chia sẻ yêu thương</a:t>
            </a:r>
            <a:r>
              <a:rPr lang="vi-VN" dirty="0" smtClean="0">
                <a:solidFill>
                  <a:schemeClr val="bg1"/>
                </a:solidFill>
              </a:rPr>
              <a:t>.</a:t>
            </a:r>
            <a:endParaRPr lang="en-US" dirty="0">
              <a:solidFill>
                <a:schemeClr val="bg1"/>
              </a:solidFill>
            </a:endParaRPr>
          </a:p>
        </p:txBody>
      </p:sp>
      <p:sp>
        <p:nvSpPr>
          <p:cNvPr id="4" name="Heart 3"/>
          <p:cNvSpPr/>
          <p:nvPr/>
        </p:nvSpPr>
        <p:spPr>
          <a:xfrm>
            <a:off x="8493665" y="4152020"/>
            <a:ext cx="3037115" cy="2618894"/>
          </a:xfrm>
          <a:prstGeom prst="hear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5" name="Heart 4"/>
          <p:cNvSpPr/>
          <p:nvPr/>
        </p:nvSpPr>
        <p:spPr>
          <a:xfrm>
            <a:off x="10091057" y="174172"/>
            <a:ext cx="1349828" cy="1114906"/>
          </a:xfrm>
          <a:prstGeom prst="hear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7" name="Heart 6"/>
          <p:cNvSpPr/>
          <p:nvPr/>
        </p:nvSpPr>
        <p:spPr>
          <a:xfrm>
            <a:off x="699494" y="5200097"/>
            <a:ext cx="1096649" cy="841904"/>
          </a:xfrm>
          <a:prstGeom prst="hear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38789306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8362" y="1432335"/>
            <a:ext cx="9603658" cy="3759097"/>
          </a:xfrm>
        </p:spPr>
        <p:txBody>
          <a:bodyPr>
            <a:normAutofit lnSpcReduction="10000"/>
          </a:bodyPr>
          <a:lstStyle/>
          <a:p>
            <a:pPr marL="0" indent="0">
              <a:buNone/>
            </a:pPr>
            <a:r>
              <a:rPr lang="vi-VN" sz="3200" dirty="0" smtClean="0">
                <a:solidFill>
                  <a:schemeClr val="bg1"/>
                </a:solidFill>
                <a:latin typeface="Times New Roman" panose="02020603050405020304" pitchFamily="18" charset="0"/>
                <a:cs typeface="Times New Roman" panose="02020603050405020304" pitchFamily="18" charset="0"/>
              </a:rPr>
              <a:t>Đồng thời, Tết còn mang ý nghĩa tâm linh sâu sắc, thể hiện lòng biết ơn tổ tiên qua các nghi lễ cúng bái, cầu mong một năm mới bình an, may mắn. Bên cạnh đó, Tết là nơi hội tụ và lưu giữ những giá trị văn hóa truyền thống đặc sắc của dân tộc như phong tục chúc Tết, lì xì, gói bánh chưng, trang trí hoa xuân, góp phần bồi đắp bản sắc và lòng tự hào dân tộc. Vì vậy, Tết Nguyên Đán không chỉ là ngày lễ lớn mà còn là điểm tựa tinh thần, mở ra khởi đầu mới đầy hy vọng cho mỗi người Việt Nam.</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Cloud 1"/>
          <p:cNvSpPr/>
          <p:nvPr/>
        </p:nvSpPr>
        <p:spPr>
          <a:xfrm>
            <a:off x="9307286" y="4680857"/>
            <a:ext cx="2884713" cy="2177143"/>
          </a:xfrm>
          <a:prstGeom prst="cloud">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4" name="Heart 3"/>
          <p:cNvSpPr/>
          <p:nvPr/>
        </p:nvSpPr>
        <p:spPr>
          <a:xfrm>
            <a:off x="990600" y="326571"/>
            <a:ext cx="805543" cy="631372"/>
          </a:xfrm>
          <a:prstGeom prst="hear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408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7018" y="1091381"/>
            <a:ext cx="10006781" cy="5085582"/>
          </a:xfrm>
        </p:spPr>
        <p:txBody>
          <a:bodyPr>
            <a:normAutofit/>
          </a:bodyPr>
          <a:lstStyle/>
          <a:p>
            <a:pPr marL="0" indent="0">
              <a:buNone/>
            </a:pPr>
            <a:r>
              <a:rPr lang="vi-VN" sz="3200" dirty="0" smtClean="0">
                <a:solidFill>
                  <a:schemeClr val="bg1"/>
                </a:solidFill>
                <a:latin typeface="+mj-lt"/>
              </a:rPr>
              <a:t>2 Trang thành viên 1:</a:t>
            </a:r>
            <a:endParaRPr lang="en-US" sz="3200" dirty="0" smtClean="0">
              <a:solidFill>
                <a:schemeClr val="bg1"/>
              </a:solidFill>
              <a:latin typeface="+mj-lt"/>
            </a:endParaRPr>
          </a:p>
          <a:p>
            <a:pPr marL="0" indent="0">
              <a:buNone/>
            </a:pPr>
            <a:r>
              <a:rPr lang="vi-VN" sz="3200" dirty="0" smtClean="0">
                <a:solidFill>
                  <a:schemeClr val="bg1"/>
                </a:solidFill>
                <a:latin typeface="+mj-lt"/>
              </a:rPr>
              <a:t>Trong ngày Tết Nguyên Đán, người Việt gìn giữ nhiều phong tục truyền thống giàu ý nghĩa, tiêu biểu như gói bánh chưng, bánh tét và phong tục chúc Tết, lì xì. Bánh chưng, bánh tét là những món ăn không thể thiếu trên mâm cỗ ngày Tết, tượng trưng cho đất trời, thể hiện lòng biết ơn tổ tiên và ước mong cuộc sống no đủ, sung túc. </a:t>
            </a:r>
            <a:endParaRPr lang="en-US" sz="3200" dirty="0">
              <a:solidFill>
                <a:schemeClr val="bg1"/>
              </a:solidFill>
              <a:latin typeface="+mj-lt"/>
            </a:endParaRPr>
          </a:p>
        </p:txBody>
      </p:sp>
      <p:sp>
        <p:nvSpPr>
          <p:cNvPr id="2" name="Smiley Face 1"/>
          <p:cNvSpPr/>
          <p:nvPr/>
        </p:nvSpPr>
        <p:spPr>
          <a:xfrm>
            <a:off x="8327571" y="3929743"/>
            <a:ext cx="3124200" cy="2743199"/>
          </a:xfrm>
          <a:prstGeom prst="smileyFace">
            <a:avLst/>
          </a:prstGeom>
          <a:blipFill dpi="0" rotWithShape="1">
            <a:blip r:link="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 name="Heart 3"/>
          <p:cNvSpPr/>
          <p:nvPr/>
        </p:nvSpPr>
        <p:spPr>
          <a:xfrm>
            <a:off x="1796143" y="4703308"/>
            <a:ext cx="1469572" cy="1147763"/>
          </a:xfrm>
          <a:prstGeom prst="heart">
            <a:avLst/>
          </a:prstGeom>
          <a:blipFill dpi="0" rotWithShape="1">
            <a:blip r:link="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7">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678159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8192" y="1442167"/>
            <a:ext cx="10006781" cy="4351338"/>
          </a:xfrm>
        </p:spPr>
        <p:txBody>
          <a:bodyPr>
            <a:normAutofit/>
          </a:bodyPr>
          <a:lstStyle/>
          <a:p>
            <a:pPr marL="0" indent="0">
              <a:buNone/>
            </a:pPr>
            <a:r>
              <a:rPr lang="vi-VN" sz="3200" dirty="0">
                <a:solidFill>
                  <a:schemeClr val="bg1"/>
                </a:solidFill>
                <a:latin typeface="Times New Roman" panose="02020603050405020304" pitchFamily="18" charset="0"/>
                <a:cs typeface="Times New Roman" panose="02020603050405020304" pitchFamily="18" charset="0"/>
              </a:rPr>
              <a:t>Việc cả gia đình cùng quây quần gói bánh còn mang ý nghĩa gắn kết tình thân, tạo nên không khí ấm áp, sum vầy. Bên cạnh đó, phong tục chúc Tết và lì xì đầu năm thể hiện nét đẹp trong ứng xử của người Việt, gửi gắm những lời chúc tốt đẹp, may mắn và niềm hy vọng cho một năm mới an khang, thịnh vượng, đồng thời thể hiện sự quan tâm, yêu thương giữa các thế hệ.</a:t>
            </a:r>
            <a:endParaRPr lang="en-US" sz="32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sp>
        <p:nvSpPr>
          <p:cNvPr id="2" name="Heart 1"/>
          <p:cNvSpPr/>
          <p:nvPr/>
        </p:nvSpPr>
        <p:spPr>
          <a:xfrm>
            <a:off x="7075714" y="4495799"/>
            <a:ext cx="2645229" cy="2079172"/>
          </a:xfrm>
          <a:prstGeom prst="heart">
            <a:avLst/>
          </a:prstGeom>
          <a:blipFill dpi="0" rotWithShape="1">
            <a:blip r:link="rId3"/>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871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99716"/>
            <a:ext cx="10515600" cy="4351338"/>
          </a:xfrm>
        </p:spPr>
        <p:txBody>
          <a:bodyPr>
            <a:normAutofit/>
          </a:bodyPr>
          <a:lstStyle/>
          <a:p>
            <a:pPr marL="0" indent="0">
              <a:buNone/>
            </a:pPr>
            <a:r>
              <a:rPr lang="vi-VN" sz="3200" dirty="0" smtClean="0">
                <a:solidFill>
                  <a:schemeClr val="bg1"/>
                </a:solidFill>
                <a:latin typeface="Times New Roman" panose="02020603050405020304" pitchFamily="18" charset="0"/>
                <a:cs typeface="Times New Roman" panose="02020603050405020304" pitchFamily="18" charset="0"/>
              </a:rPr>
              <a:t>3 Trang thành viên 2</a:t>
            </a:r>
            <a:r>
              <a:rPr lang="en-US" sz="3200"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vi-VN" sz="3200" dirty="0" smtClean="0">
                <a:solidFill>
                  <a:schemeClr val="bg1"/>
                </a:solidFill>
                <a:latin typeface="Times New Roman" panose="02020603050405020304" pitchFamily="18" charset="0"/>
                <a:cs typeface="Times New Roman" panose="02020603050405020304" pitchFamily="18" charset="0"/>
              </a:rPr>
              <a:t>Trong đời sống hiện đại, nhiều hoạt động mới đã góp phần kết nối và làm sống động các giá trị truyền thống, đặc biệt trong dịp Tết Nguyên Đán. Bên cạnh việc gìn giữ những phong tục quen thuộc như sum họp gia đình, cúng tổ tiên hay chúc Tết trực tiếp, người Việt ngày nay còn sử dụng công nghệ để gửi lời chúc qua mạng xã hội, gọi video cho người thân ở xa, giúp tình cảm gia đình vẫn được gắn kết dù khoảng cách địa lý. </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Heart 1"/>
          <p:cNvSpPr/>
          <p:nvPr/>
        </p:nvSpPr>
        <p:spPr>
          <a:xfrm>
            <a:off x="9753601" y="304799"/>
            <a:ext cx="1273628" cy="1045029"/>
          </a:xfrm>
          <a:prstGeom prst="heart">
            <a:avLst/>
          </a:prstGeom>
          <a:blipFill dpi="0" rotWithShape="1">
            <a:blip r:link="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4" name="Heart 3"/>
          <p:cNvSpPr/>
          <p:nvPr/>
        </p:nvSpPr>
        <p:spPr>
          <a:xfrm>
            <a:off x="2884713" y="4942113"/>
            <a:ext cx="1992085" cy="1545773"/>
          </a:xfrm>
          <a:prstGeom prst="heart">
            <a:avLst/>
          </a:prstGeom>
          <a:blipFill dpi="0" rotWithShape="1">
            <a:blip r:link="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link="rId5"/>
                <a:srcRect/>
                <a:stretch>
                  <a:fillRect/>
                </a:stretch>
              </a:blipFill>
            </a:endParaRPr>
          </a:p>
        </p:txBody>
      </p:sp>
    </p:spTree>
    <p:extLst>
      <p:ext uri="{BB962C8B-B14F-4D97-AF65-F5344CB8AC3E}">
        <p14:creationId xmlns:p14="http://schemas.microsoft.com/office/powerpoint/2010/main" val="502953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9032" y="1422502"/>
            <a:ext cx="10124768" cy="4351338"/>
          </a:xfrm>
        </p:spPr>
        <p:txBody>
          <a:bodyPr/>
          <a:lstStyle/>
          <a:p>
            <a:pPr marL="0" indent="0">
              <a:buNone/>
            </a:pPr>
            <a:r>
              <a:rPr lang="vi-VN" sz="3200" dirty="0" smtClean="0">
                <a:solidFill>
                  <a:schemeClr val="bg1"/>
                </a:solidFill>
                <a:latin typeface="+mj-lt"/>
              </a:rPr>
              <a:t>Các lễ hội xuân, không gian Tết xưa, hội chợ Tết được tổ chức theo cách hiện đại nhưng vẫn tái hiện nét văn hóa truyền thống, thu hút giới trẻ tham gia và tìm hiểu. Ngoài ra, việc sáng tạo nội dung về Tết trên các nền tảng số, mặc áo dài cách tân, trang trí nhà cửa theo phong cách mới cũng cho thấy sự hòa quyện giữa truyền thống và hiện đại, giúp các giá trị văn hóa dân tộc được tiếp nối và lan tỏa trong cuộc sống mới</a:t>
            </a:r>
            <a:r>
              <a:rPr lang="en-US" sz="3200" dirty="0" smtClean="0">
                <a:solidFill>
                  <a:schemeClr val="bg1"/>
                </a:solidFill>
                <a:latin typeface="+mj-lt"/>
              </a:rPr>
              <a:t>.</a:t>
            </a:r>
            <a:endParaRPr lang="en-US" dirty="0"/>
          </a:p>
        </p:txBody>
      </p:sp>
      <p:sp>
        <p:nvSpPr>
          <p:cNvPr id="2" name="Heart 1"/>
          <p:cNvSpPr/>
          <p:nvPr/>
        </p:nvSpPr>
        <p:spPr>
          <a:xfrm>
            <a:off x="6291416" y="4495800"/>
            <a:ext cx="3026227" cy="2362200"/>
          </a:xfrm>
          <a:prstGeom prst="hear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565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994</Words>
  <Application>Microsoft Office PowerPoint</Application>
  <PresentationFormat>Widescreen</PresentationFormat>
  <Paragraphs>39</Paragraphs>
  <Slides>20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THÀNH VIÊN</vt:lpstr>
      <vt:lpstr>Phân chia công việc</vt:lpstr>
      <vt:lpstr>Ý Tưởng: Tết Nguyên Đán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Kĩ Thuật </vt:lpstr>
      <vt:lpstr>PowerPoint Presentation</vt:lpstr>
      <vt:lpstr>PowerPoint Presentation</vt:lpstr>
      <vt:lpstr>PowerPoint Presentation</vt:lpstr>
      <vt:lpstr>PowerPoint Presentation</vt:lpstr>
      <vt:lpstr>PowerPoint Presentation</vt:lpstr>
      <vt:lpstr>Mức Độ Hoàn Thiện</vt:lpstr>
      <vt:lpstr>Nội Dung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Tết Nguyên Đán – Tết của Đoàn Viên</dc:title>
  <dc:creator>Admin</dc:creator>
  <cp:lastModifiedBy>Admin</cp:lastModifiedBy>
  <cp:revision>28</cp:revision>
  <dcterms:created xsi:type="dcterms:W3CDTF">2026-01-12T06:09:58Z</dcterms:created>
  <dcterms:modified xsi:type="dcterms:W3CDTF">2026-01-25T11:57:08Z</dcterms:modified>
</cp:coreProperties>
</file>